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8.xml" ContentType="application/vnd.openxmlformats-officedocument.themeOverride+xml"/>
  <Override PartName="/ppt/notesSlides/notesSlide26.xml" ContentType="application/vnd.openxmlformats-officedocument.presentationml.notesSlide+xml"/>
  <Override PartName="/ppt/theme/themeOverride9.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0.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43.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9.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notesSlides/notesSlide52.xml" ContentType="application/vnd.openxmlformats-officedocument.presentationml.notesSlide+xml"/>
  <Override PartName="/ppt/theme/themeOverride22.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23.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84" r:id="rId2"/>
    <p:sldMasterId id="2147483948" r:id="rId3"/>
    <p:sldMasterId id="2147484043" r:id="rId4"/>
    <p:sldMasterId id="2147484810" r:id="rId5"/>
    <p:sldMasterId id="2147484842" r:id="rId6"/>
    <p:sldMasterId id="2147484858" r:id="rId7"/>
    <p:sldMasterId id="2147484874" r:id="rId8"/>
    <p:sldMasterId id="2147485350" r:id="rId9"/>
    <p:sldMasterId id="2147485417" r:id="rId10"/>
    <p:sldMasterId id="2147485433" r:id="rId11"/>
    <p:sldMasterId id="2147485446" r:id="rId12"/>
  </p:sldMasterIdLst>
  <p:notesMasterIdLst>
    <p:notesMasterId r:id="rId135"/>
  </p:notesMasterIdLst>
  <p:handoutMasterIdLst>
    <p:handoutMasterId r:id="rId136"/>
  </p:handoutMasterIdLst>
  <p:sldIdLst>
    <p:sldId id="503" r:id="rId13"/>
    <p:sldId id="534" r:id="rId14"/>
    <p:sldId id="536" r:id="rId15"/>
    <p:sldId id="544" r:id="rId16"/>
    <p:sldId id="535" r:id="rId17"/>
    <p:sldId id="506" r:id="rId18"/>
    <p:sldId id="508" r:id="rId19"/>
    <p:sldId id="313" r:id="rId20"/>
    <p:sldId id="542" r:id="rId21"/>
    <p:sldId id="539" r:id="rId22"/>
    <p:sldId id="543" r:id="rId23"/>
    <p:sldId id="314" r:id="rId24"/>
    <p:sldId id="523" r:id="rId25"/>
    <p:sldId id="562" r:id="rId26"/>
    <p:sldId id="509" r:id="rId27"/>
    <p:sldId id="541" r:id="rId28"/>
    <p:sldId id="425" r:id="rId29"/>
    <p:sldId id="566" r:id="rId30"/>
    <p:sldId id="365" r:id="rId31"/>
    <p:sldId id="290" r:id="rId32"/>
    <p:sldId id="395" r:id="rId33"/>
    <p:sldId id="392" r:id="rId34"/>
    <p:sldId id="476" r:id="rId35"/>
    <p:sldId id="426" r:id="rId36"/>
    <p:sldId id="393" r:id="rId37"/>
    <p:sldId id="394" r:id="rId38"/>
    <p:sldId id="370" r:id="rId39"/>
    <p:sldId id="387" r:id="rId40"/>
    <p:sldId id="388" r:id="rId41"/>
    <p:sldId id="427" r:id="rId42"/>
    <p:sldId id="391" r:id="rId43"/>
    <p:sldId id="428" r:id="rId44"/>
    <p:sldId id="293" r:id="rId45"/>
    <p:sldId id="501" r:id="rId46"/>
    <p:sldId id="294" r:id="rId47"/>
    <p:sldId id="389" r:id="rId48"/>
    <p:sldId id="429" r:id="rId49"/>
    <p:sldId id="500" r:id="rId50"/>
    <p:sldId id="479" r:id="rId51"/>
    <p:sldId id="430" r:id="rId52"/>
    <p:sldId id="296" r:id="rId53"/>
    <p:sldId id="295" r:id="rId54"/>
    <p:sldId id="431" r:id="rId55"/>
    <p:sldId id="499" r:id="rId56"/>
    <p:sldId id="570" r:id="rId57"/>
    <p:sldId id="432" r:id="rId58"/>
    <p:sldId id="416" r:id="rId59"/>
    <p:sldId id="417" r:id="rId60"/>
    <p:sldId id="418" r:id="rId61"/>
    <p:sldId id="297" r:id="rId62"/>
    <p:sldId id="433" r:id="rId63"/>
    <p:sldId id="396" r:id="rId64"/>
    <p:sldId id="434" r:id="rId65"/>
    <p:sldId id="497" r:id="rId66"/>
    <p:sldId id="435" r:id="rId67"/>
    <p:sldId id="299" r:id="rId68"/>
    <p:sldId id="436" r:id="rId69"/>
    <p:sldId id="300" r:id="rId70"/>
    <p:sldId id="437" r:id="rId71"/>
    <p:sldId id="302" r:id="rId72"/>
    <p:sldId id="477" r:id="rId73"/>
    <p:sldId id="438" r:id="rId74"/>
    <p:sldId id="498" r:id="rId75"/>
    <p:sldId id="439" r:id="rId76"/>
    <p:sldId id="303" r:id="rId77"/>
    <p:sldId id="572" r:id="rId78"/>
    <p:sldId id="440" r:id="rId79"/>
    <p:sldId id="304" r:id="rId80"/>
    <p:sldId id="502" r:id="rId81"/>
    <p:sldId id="482" r:id="rId82"/>
    <p:sldId id="298" r:id="rId83"/>
    <p:sldId id="263" r:id="rId84"/>
    <p:sldId id="275" r:id="rId85"/>
    <p:sldId id="260" r:id="rId86"/>
    <p:sldId id="481" r:id="rId87"/>
    <p:sldId id="407" r:id="rId88"/>
    <p:sldId id="256" r:id="rId89"/>
    <p:sldId id="441" r:id="rId90"/>
    <p:sldId id="487" r:id="rId91"/>
    <p:sldId id="488" r:id="rId92"/>
    <p:sldId id="258" r:id="rId93"/>
    <p:sldId id="372" r:id="rId94"/>
    <p:sldId id="402" r:id="rId95"/>
    <p:sldId id="442" r:id="rId96"/>
    <p:sldId id="375" r:id="rId97"/>
    <p:sldId id="400" r:id="rId98"/>
    <p:sldId id="262" r:id="rId99"/>
    <p:sldId id="406" r:id="rId100"/>
    <p:sldId id="403" r:id="rId101"/>
    <p:sldId id="278" r:id="rId102"/>
    <p:sldId id="443" r:id="rId103"/>
    <p:sldId id="408" r:id="rId104"/>
    <p:sldId id="451" r:id="rId105"/>
    <p:sldId id="556" r:id="rId106"/>
    <p:sldId id="404" r:id="rId107"/>
    <p:sldId id="452" r:id="rId108"/>
    <p:sldId id="264" r:id="rId109"/>
    <p:sldId id="355" r:id="rId110"/>
    <p:sldId id="397" r:id="rId111"/>
    <p:sldId id="453" r:id="rId112"/>
    <p:sldId id="460" r:id="rId113"/>
    <p:sldId id="357" r:id="rId114"/>
    <p:sldId id="454" r:id="rId115"/>
    <p:sldId id="461" r:id="rId116"/>
    <p:sldId id="455" r:id="rId117"/>
    <p:sldId id="459" r:id="rId118"/>
    <p:sldId id="458" r:id="rId119"/>
    <p:sldId id="366" r:id="rId120"/>
    <p:sldId id="573" r:id="rId121"/>
    <p:sldId id="548" r:id="rId122"/>
    <p:sldId id="486" r:id="rId123"/>
    <p:sldId id="550" r:id="rId124"/>
    <p:sldId id="555" r:id="rId125"/>
    <p:sldId id="557" r:id="rId126"/>
    <p:sldId id="558" r:id="rId127"/>
    <p:sldId id="559" r:id="rId128"/>
    <p:sldId id="560" r:id="rId129"/>
    <p:sldId id="551" r:id="rId130"/>
    <p:sldId id="549" r:id="rId131"/>
    <p:sldId id="715" r:id="rId132"/>
    <p:sldId id="553" r:id="rId133"/>
    <p:sldId id="554" r:id="rId134"/>
  </p:sldIdLst>
  <p:sldSz cx="9144000" cy="6858000" type="screen4x3"/>
  <p:notesSz cx="9737725" cy="6858000"/>
  <p:custShowLst>
    <p:custShow name="Custom Show 1" id="0">
      <p:sldLst/>
    </p:custShow>
  </p:custShowLst>
  <p:defaultTextStyle>
    <a:defPPr>
      <a:defRPr lang="en-US"/>
    </a:defPPr>
    <a:lvl1pPr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D6D48D"/>
    <a:srgbClr val="CC8AC4"/>
    <a:srgbClr val="CCA099"/>
    <a:srgbClr val="FFFFFF"/>
    <a:srgbClr val="CC0066"/>
    <a:srgbClr val="3366FF"/>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29"/>
    <p:restoredTop sz="80651" autoAdjust="0"/>
  </p:normalViewPr>
  <p:slideViewPr>
    <p:cSldViewPr>
      <p:cViewPr varScale="1">
        <p:scale>
          <a:sx n="84" d="100"/>
          <a:sy n="84" d="100"/>
        </p:scale>
        <p:origin x="200" y="928"/>
      </p:cViewPr>
      <p:guideLst>
        <p:guide orient="horz" pos="2160"/>
        <p:guide pos="2880"/>
      </p:guideLst>
    </p:cSldViewPr>
  </p:slideViewPr>
  <p:outlineViewPr>
    <p:cViewPr>
      <p:scale>
        <a:sx n="33" d="100"/>
        <a:sy n="33" d="100"/>
      </p:scale>
      <p:origin x="0" y="1968"/>
    </p:cViewPr>
  </p:outlineViewPr>
  <p:notesTextViewPr>
    <p:cViewPr>
      <p:scale>
        <a:sx n="100" d="100"/>
        <a:sy n="100" d="100"/>
      </p:scale>
      <p:origin x="0" y="0"/>
    </p:cViewPr>
  </p:notesTextViewPr>
  <p:sorterViewPr>
    <p:cViewPr varScale="1">
      <p:scale>
        <a:sx n="1" d="1"/>
        <a:sy n="1" d="1"/>
      </p:scale>
      <p:origin x="0" y="118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viewProps" Target="viewProps.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theme" Target="theme/theme1.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notesMaster" Target="notesMasters/notesMaster1.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handoutMaster" Target="handoutMasters/handoutMaster1.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1923" name="Rectangle 3"/>
          <p:cNvSpPr>
            <a:spLocks noGrp="1" noChangeArrowheads="1"/>
          </p:cNvSpPr>
          <p:nvPr>
            <p:ph type="dt" sz="quarter"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81924" name="Rectangle 4"/>
          <p:cNvSpPr>
            <a:spLocks noGrp="1" noChangeArrowheads="1"/>
          </p:cNvSpPr>
          <p:nvPr>
            <p:ph type="ftr" sz="quarter" idx="2"/>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1925" name="Rectangle 5"/>
          <p:cNvSpPr>
            <a:spLocks noGrp="1" noChangeArrowheads="1"/>
          </p:cNvSpPr>
          <p:nvPr>
            <p:ph type="sldNum" sz="quarter" idx="3"/>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BB22436-57F4-0544-8DA8-16A7C6605809}" type="slidenum">
              <a:rPr lang="en-US"/>
              <a:pPr>
                <a:defRPr/>
              </a:pPr>
              <a:t>‹#›</a:t>
            </a:fld>
            <a:endParaRPr lang="en-US"/>
          </a:p>
        </p:txBody>
      </p:sp>
    </p:spTree>
    <p:extLst>
      <p:ext uri="{BB962C8B-B14F-4D97-AF65-F5344CB8AC3E}">
        <p14:creationId xmlns:p14="http://schemas.microsoft.com/office/powerpoint/2010/main" val="652663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60419" name="Rectangle 3"/>
          <p:cNvSpPr>
            <a:spLocks noGrp="1" noChangeArrowheads="1"/>
          </p:cNvSpPr>
          <p:nvPr>
            <p:ph type="dt"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178180" name="Rectangle 4"/>
          <p:cNvSpPr>
            <a:spLocks noGrp="1" noRot="1" noChangeAspect="1" noChangeArrowheads="1" noTextEdit="1"/>
          </p:cNvSpPr>
          <p:nvPr>
            <p:ph type="sldImg" idx="2"/>
          </p:nvPr>
        </p:nvSpPr>
        <p:spPr bwMode="auto">
          <a:xfrm>
            <a:off x="3141663" y="533400"/>
            <a:ext cx="3454400" cy="25908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21" name="Rectangle 5"/>
          <p:cNvSpPr>
            <a:spLocks noGrp="1" noChangeArrowheads="1"/>
          </p:cNvSpPr>
          <p:nvPr>
            <p:ph type="body" sz="quarter" idx="3"/>
          </p:nvPr>
        </p:nvSpPr>
        <p:spPr bwMode="auto">
          <a:xfrm>
            <a:off x="1298575" y="3276600"/>
            <a:ext cx="7140575"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p:cNvSpPr>
            <a:spLocks noGrp="1" noChangeArrowheads="1"/>
          </p:cNvSpPr>
          <p:nvPr>
            <p:ph type="ftr" sz="quarter" idx="4"/>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60423" name="Rectangle 7"/>
          <p:cNvSpPr>
            <a:spLocks noGrp="1" noChangeArrowheads="1"/>
          </p:cNvSpPr>
          <p:nvPr>
            <p:ph type="sldNum" sz="quarter" idx="5"/>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96331C3-D498-9448-B6A2-42980CE32915}" type="slidenum">
              <a:rPr lang="en-US"/>
              <a:pPr>
                <a:defRPr/>
              </a:pPr>
              <a:t>‹#›</a:t>
            </a:fld>
            <a:endParaRPr lang="en-US"/>
          </a:p>
        </p:txBody>
      </p:sp>
    </p:spTree>
    <p:extLst>
      <p:ext uri="{BB962C8B-B14F-4D97-AF65-F5344CB8AC3E}">
        <p14:creationId xmlns:p14="http://schemas.microsoft.com/office/powerpoint/2010/main" val="14153386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DAF9E55E-313B-164C-ACC7-F520552D044E}" type="slidenum">
              <a:rPr lang="en-US" sz="1200">
                <a:solidFill>
                  <a:prstClr val="black"/>
                </a:solidFill>
              </a:rPr>
              <a:pPr eaLnBrk="1" hangingPunct="1"/>
              <a:t>10</a:t>
            </a:fld>
            <a:endParaRPr lang="en-US" sz="1200">
              <a:solidFill>
                <a:prstClr val="black"/>
              </a:solidFill>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charset="-128"/>
                <a:cs typeface="Arial"/>
              </a:rPr>
              <a:t>If we keep reading right from the end of Ruth, we see Ruth concluding with its final word, “David.” We are left with the amazing realization that the whole story of Ruth was about David’s great-grandmother!</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In 1 Samuel we will see why David was the climax of Ruth. All along, God’s plan was to delegate his authority to David and his descendants.</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11</a:t>
            </a:fld>
            <a:endParaRPr lang="en-US"/>
          </a:p>
        </p:txBody>
      </p:sp>
    </p:spTree>
    <p:extLst>
      <p:ext uri="{BB962C8B-B14F-4D97-AF65-F5344CB8AC3E}">
        <p14:creationId xmlns:p14="http://schemas.microsoft.com/office/powerpoint/2010/main" val="734011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book of 1 Samuel gives the transitions necessary for that change to come about from a theocracy to a monarchy focused on David.</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12</a:t>
            </a:fld>
            <a:endParaRPr lang="en-US"/>
          </a:p>
        </p:txBody>
      </p:sp>
    </p:spTree>
    <p:extLst>
      <p:ext uri="{BB962C8B-B14F-4D97-AF65-F5344CB8AC3E}">
        <p14:creationId xmlns:p14="http://schemas.microsoft.com/office/powerpoint/2010/main" val="1418031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charset="-128"/>
                <a:cs typeface="Arial"/>
              </a:rPr>
              <a:t>Today we will see what God was doing in changing Israel’s situation </a:t>
            </a:r>
          </a:p>
          <a:p>
            <a:r>
              <a:rPr lang="en-US" sz="1200" kern="1200">
                <a:solidFill>
                  <a:schemeClr val="tx1"/>
                </a:solidFill>
                <a:effectLst/>
                <a:latin typeface="Arial"/>
                <a:ea typeface="ＭＳ Ｐゴシック" charset="-128"/>
                <a:cs typeface="Arial"/>
              </a:rPr>
              <a:t>• and then see why change occurs for us today.</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What reasons would the L</a:t>
            </a:r>
            <a:r>
              <a:rPr lang="en-US" sz="1100">
                <a:latin typeface="Arial"/>
                <a:cs typeface="Arial"/>
              </a:rPr>
              <a:t>ORD</a:t>
            </a:r>
            <a:r>
              <a:rPr lang="en-US">
                <a:latin typeface="Arial"/>
                <a:cs typeface="Arial"/>
              </a:rPr>
              <a:t> have to make us</a:t>
            </a:r>
            <a:r>
              <a:rPr lang="en-US" baseline="0">
                <a:latin typeface="Arial"/>
                <a:cs typeface="Arial"/>
              </a:rPr>
              <a:t> have to adjust to new environments over and over?</a:t>
            </a:r>
            <a:endParaRPr lang="en-US">
              <a:latin typeface="Arial"/>
              <a:cs typeface="Arial"/>
            </a:endParaRPr>
          </a:p>
          <a:p>
            <a:endParaRPr lang="en-US">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even used Israel’s sin to bring in the monarchy</a:t>
            </a:r>
            <a:r>
              <a:rPr lang="en-SG" sz="1200" kern="1200" baseline="0">
                <a:solidFill>
                  <a:schemeClr val="tx1"/>
                </a:solidFill>
                <a:effectLst/>
                <a:latin typeface="Arial"/>
                <a:ea typeface="ＭＳ Ｐゴシック" charset="-128"/>
                <a:cs typeface="Arial"/>
              </a:rPr>
              <a:t> under David.</a:t>
            </a:r>
            <a:endParaRPr lang="en-US">
              <a:latin typeface="Arial"/>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B124446D-16CA-4940-B58F-25B9F9A629FA}" type="slidenum">
              <a:rPr lang="en-US" sz="1200">
                <a:solidFill>
                  <a:srgbClr val="000000"/>
                </a:solidFill>
              </a:rPr>
              <a:pPr eaLnBrk="1" hangingPunct="1"/>
              <a:t>16</a:t>
            </a:fld>
            <a:endParaRPr lang="en-US" sz="1200">
              <a:solidFill>
                <a:srgbClr val="000000"/>
              </a:solidFill>
            </a:endParaRPr>
          </a:p>
        </p:txBody>
      </p:sp>
      <p:sp>
        <p:nvSpPr>
          <p:cNvPr id="182274" name="Rectangle 1026"/>
          <p:cNvSpPr>
            <a:spLocks noGrp="1" noRot="1" noChangeAspect="1" noChangeArrowheads="1" noTextEdit="1"/>
          </p:cNvSpPr>
          <p:nvPr>
            <p:ph type="sldImg"/>
          </p:nvPr>
        </p:nvSpPr>
        <p:spPr>
          <a:ln/>
        </p:spPr>
      </p:sp>
      <p:sp>
        <p:nvSpPr>
          <p:cNvPr id="1822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Israel’s first national leadership transition from Eli to Samuel came by Samuel's birth, call, and acceptance over Eli's wicked house to prepare for the prophesied monarchy (1 Sam 1–3).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17</a:t>
            </a:fld>
            <a:endParaRPr lang="en-US"/>
          </a:p>
        </p:txBody>
      </p:sp>
    </p:spTree>
    <p:extLst>
      <p:ext uri="{BB962C8B-B14F-4D97-AF65-F5344CB8AC3E}">
        <p14:creationId xmlns:p14="http://schemas.microsoft.com/office/powerpoint/2010/main" val="320817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first transition of national leadership from Eli</a:t>
            </a:r>
            <a:r>
              <a:rPr lang="en-US" sz="1200" kern="1200" baseline="0">
                <a:solidFill>
                  <a:schemeClr val="tx1"/>
                </a:solidFill>
                <a:effectLst/>
                <a:latin typeface="Arial"/>
                <a:ea typeface="ＭＳ Ｐゴシック" charset="-128"/>
                <a:cs typeface="Arial"/>
              </a:rPr>
              <a:t> </a:t>
            </a:r>
            <a:r>
              <a:rPr lang="en-US" sz="1200" kern="1200">
                <a:solidFill>
                  <a:schemeClr val="tx1"/>
                </a:solidFill>
                <a:effectLst/>
                <a:latin typeface="Arial"/>
                <a:ea typeface="ＭＳ Ｐゴシック" charset="-128"/>
                <a:cs typeface="Arial"/>
              </a:rPr>
              <a:t>to Samuel marked the end of judges</a:t>
            </a:r>
            <a:r>
              <a:rPr lang="en-US" sz="1200" kern="1200" baseline="0">
                <a:solidFill>
                  <a:schemeClr val="tx1"/>
                </a:solidFill>
                <a:effectLst/>
                <a:latin typeface="Arial"/>
                <a:ea typeface="ＭＳ Ｐゴシック" charset="-128"/>
                <a:cs typeface="Arial"/>
              </a:rPr>
              <a:t> with Samuel as the last judge</a:t>
            </a:r>
            <a:r>
              <a:rPr lang="en-US" sz="1200" kern="1200">
                <a:solidFill>
                  <a:schemeClr val="tx1"/>
                </a:solidFill>
                <a:effectLst/>
                <a:latin typeface="Arial"/>
                <a:ea typeface="ＭＳ Ｐゴシック" charset="-128"/>
                <a:cs typeface="Arial"/>
              </a:rPr>
              <a:t> (1 Sam 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18</a:t>
            </a:fld>
            <a:endParaRPr lang="en-US">
              <a:solidFill>
                <a:prstClr val="black"/>
              </a:solidFill>
              <a:latin typeface="Calibri"/>
            </a:endParaRPr>
          </a:p>
        </p:txBody>
      </p:sp>
    </p:spTree>
    <p:extLst>
      <p:ext uri="{BB962C8B-B14F-4D97-AF65-F5344CB8AC3E}">
        <p14:creationId xmlns:p14="http://schemas.microsoft.com/office/powerpoint/2010/main" val="1956556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Samuel's unique birth and childhood show that God saw that Israel needed a new leader due to the pathetic state of the era of the judges (1 Sam 1).</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19</a:t>
            </a:fld>
            <a:endParaRPr lang="en-US"/>
          </a:p>
        </p:txBody>
      </p:sp>
    </p:spTree>
    <p:extLst>
      <p:ext uri="{BB962C8B-B14F-4D97-AF65-F5344CB8AC3E}">
        <p14:creationId xmlns:p14="http://schemas.microsoft.com/office/powerpoint/2010/main" val="2040217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Do you like change? </a:t>
            </a:r>
          </a:p>
          <a:p>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Hannah's prophetic prayer praised God's attributes and his future provision of kings (2:1-11).</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24</a:t>
            </a:fld>
            <a:endParaRPr lang="en-US"/>
          </a:p>
        </p:txBody>
      </p:sp>
    </p:spTree>
    <p:extLst>
      <p:ext uri="{BB962C8B-B14F-4D97-AF65-F5344CB8AC3E}">
        <p14:creationId xmlns:p14="http://schemas.microsoft.com/office/powerpoint/2010/main" val="3881305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Samuel's call by the LORD and acceptance by the people verified the leadership transition from Eli to Samuel (1 Sam 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30</a:t>
            </a:fld>
            <a:endParaRPr lang="en-US"/>
          </a:p>
        </p:txBody>
      </p:sp>
    </p:spTree>
    <p:extLst>
      <p:ext uri="{BB962C8B-B14F-4D97-AF65-F5344CB8AC3E}">
        <p14:creationId xmlns:p14="http://schemas.microsoft.com/office/powerpoint/2010/main" val="4120327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Israel showed its need for Samuel's leadership in their ignorance of the character of God evident in their superstitious use of the ark to fight the Philistines (1 Sam 4–7).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32</a:t>
            </a:fld>
            <a:endParaRPr lang="en-US"/>
          </a:p>
        </p:txBody>
      </p:sp>
    </p:spTree>
    <p:extLst>
      <p:ext uri="{BB962C8B-B14F-4D97-AF65-F5344CB8AC3E}">
        <p14:creationId xmlns:p14="http://schemas.microsoft.com/office/powerpoint/2010/main" val="51737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33</a:t>
            </a:fld>
            <a:endParaRPr lang="en-US"/>
          </a:p>
        </p:txBody>
      </p:sp>
    </p:spTree>
    <p:extLst>
      <p:ext uri="{BB962C8B-B14F-4D97-AF65-F5344CB8AC3E}">
        <p14:creationId xmlns:p14="http://schemas.microsoft.com/office/powerpoint/2010/main" val="1948916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Philistine capture of the ark and deaths of Eli and his sons fulfilled the LORD's prophecy against Eli and showed their need for a new leader due to confusion over God's omnipresence (1 Sam 4).</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34</a:t>
            </a:fld>
            <a:endParaRPr lang="en-US"/>
          </a:p>
        </p:txBody>
      </p:sp>
    </p:spTree>
    <p:extLst>
      <p:ext uri="{BB962C8B-B14F-4D97-AF65-F5344CB8AC3E}">
        <p14:creationId xmlns:p14="http://schemas.microsoft.com/office/powerpoint/2010/main" val="3780117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ark’s superiority over Dagan in the Philistine camp showed God's omnipotence over all gods and grace even in Israel’s disobedience (1 Sam 5).</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37</a:t>
            </a:fld>
            <a:endParaRPr lang="en-US"/>
          </a:p>
        </p:txBody>
      </p:sp>
    </p:spTree>
    <p:extLst>
      <p:ext uri="{BB962C8B-B14F-4D97-AF65-F5344CB8AC3E}">
        <p14:creationId xmlns:p14="http://schemas.microsoft.com/office/powerpoint/2010/main" val="2742932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second transition of national leadership from Samuel to Saul marked the start of the monarchy due to Israel's evil motives (1 Sam 8–12).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45</a:t>
            </a:fld>
            <a:endParaRPr lang="en-US">
              <a:solidFill>
                <a:prstClr val="black"/>
              </a:solidFill>
              <a:latin typeface="Calibri"/>
            </a:endParaRPr>
          </a:p>
        </p:txBody>
      </p:sp>
    </p:spTree>
    <p:extLst>
      <p:ext uri="{BB962C8B-B14F-4D97-AF65-F5344CB8AC3E}">
        <p14:creationId xmlns:p14="http://schemas.microsoft.com/office/powerpoint/2010/main" val="1956556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1BA7415-DE72-A249-A1EB-99C9B5009095}" type="slidenum">
              <a:rPr lang="en-US" sz="1200">
                <a:solidFill>
                  <a:prstClr val="black"/>
                </a:solidFill>
              </a:rPr>
              <a:pPr eaLnBrk="1" hangingPunct="1"/>
              <a:t>47</a:t>
            </a:fld>
            <a:endParaRPr lang="en-US" sz="1200">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CBFF061C-99BA-B14B-99B9-73DD9EE7CFF9}" type="slidenum">
              <a:rPr lang="en-US" sz="1200">
                <a:solidFill>
                  <a:srgbClr val="000000"/>
                </a:solidFill>
                <a:latin typeface="Arial" charset="0"/>
              </a:rPr>
              <a:pPr eaLnBrk="1" hangingPunct="1"/>
              <a:t>49</a:t>
            </a:fld>
            <a:endParaRPr lang="en-US" sz="1200">
              <a:solidFill>
                <a:srgbClr val="000000"/>
              </a:solidFill>
              <a:latin typeface="Arial"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Samuel privately anointed Saul as king to prepare him for public coronation (9:1–10:16).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51</a:t>
            </a:fld>
            <a:endParaRPr lang="en-US"/>
          </a:p>
        </p:txBody>
      </p:sp>
    </p:spTree>
    <p:extLst>
      <p:ext uri="{BB962C8B-B14F-4D97-AF65-F5344CB8AC3E}">
        <p14:creationId xmlns:p14="http://schemas.microsoft.com/office/powerpoint/2010/main" val="1792914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Whether you like change or not, change is inevitable. </a:t>
            </a:r>
          </a:p>
          <a:p>
            <a:endParaRPr lang="en-US" dirty="0">
              <a:latin typeface="Arial"/>
              <a:cs typeface="Arial"/>
            </a:endParaRPr>
          </a:p>
          <a:p>
            <a:endParaRPr lang="en-US" dirty="0">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Samuel publicly made Saul king as an official declaration of God's displeasure with the nation's decision (10:17-27).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53</a:t>
            </a:fld>
            <a:endParaRPr lang="en-US"/>
          </a:p>
        </p:txBody>
      </p:sp>
    </p:spTree>
    <p:extLst>
      <p:ext uri="{BB962C8B-B14F-4D97-AF65-F5344CB8AC3E}">
        <p14:creationId xmlns:p14="http://schemas.microsoft.com/office/powerpoint/2010/main" val="2270985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The anointing started very</a:t>
            </a:r>
            <a:r>
              <a:rPr lang="en-US" baseline="0">
                <a:latin typeface="Arial"/>
                <a:cs typeface="Arial"/>
              </a:rPr>
              <a:t> private but then ended up before the entire nation!</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54</a:t>
            </a:fld>
            <a:endParaRPr lang="en-US"/>
          </a:p>
        </p:txBody>
      </p:sp>
    </p:spTree>
    <p:extLst>
      <p:ext uri="{BB962C8B-B14F-4D97-AF65-F5344CB8AC3E}">
        <p14:creationId xmlns:p14="http://schemas.microsoft.com/office/powerpoint/2010/main" val="24728689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Saul's rescue of Jabesh Gilead and confirmation at Gilgal confirmed him as king in Israel’s eyes (1 Sam 11).</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55</a:t>
            </a:fld>
            <a:endParaRPr lang="en-US"/>
          </a:p>
        </p:txBody>
      </p:sp>
    </p:spTree>
    <p:extLst>
      <p:ext uri="{BB962C8B-B14F-4D97-AF65-F5344CB8AC3E}">
        <p14:creationId xmlns:p14="http://schemas.microsoft.com/office/powerpoint/2010/main" val="2526115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pitchFamily="-105" charset="0"/>
                <a:ea typeface="ＭＳ Ｐゴシック" charset="-128"/>
                <a:cs typeface="ＭＳ Ｐゴシック" charset="-128"/>
              </a:rPr>
              <a:t>In Samuel’s retirement speech as judge (but not prophet), he reminded Israel of their sin of asking for a king to motivate them to live based on the Mosaic covenant (1 Sam 12).</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57</a:t>
            </a:fld>
            <a:endParaRPr lang="en-US"/>
          </a:p>
        </p:txBody>
      </p:sp>
    </p:spTree>
    <p:extLst>
      <p:ext uri="{BB962C8B-B14F-4D97-AF65-F5344CB8AC3E}">
        <p14:creationId xmlns:p14="http://schemas.microsoft.com/office/powerpoint/2010/main" val="166025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Saul's </a:t>
            </a:r>
            <a:r>
              <a:rPr lang="en-US" sz="1200" i="1" kern="1200">
                <a:solidFill>
                  <a:schemeClr val="tx1"/>
                </a:solidFill>
                <a:effectLst/>
                <a:latin typeface="Arial"/>
                <a:ea typeface="ＭＳ Ｐゴシック" charset="-128"/>
                <a:cs typeface="Arial"/>
              </a:rPr>
              <a:t>impatience</a:t>
            </a:r>
            <a:r>
              <a:rPr lang="en-US" sz="1200" kern="1200">
                <a:solidFill>
                  <a:schemeClr val="tx1"/>
                </a:solidFill>
                <a:effectLst/>
                <a:latin typeface="Arial"/>
                <a:ea typeface="ＭＳ Ｐゴシック" charset="-128"/>
                <a:cs typeface="Arial"/>
              </a:rPr>
              <a:t> and fear of the Philistines by having priests offer sacrifices before the required seven days results in Samuel hinting at the LORD had already appointed a godly king (13:1-22).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59</a:t>
            </a:fld>
            <a:endParaRPr lang="en-US"/>
          </a:p>
        </p:txBody>
      </p:sp>
    </p:spTree>
    <p:extLst>
      <p:ext uri="{BB962C8B-B14F-4D97-AF65-F5344CB8AC3E}">
        <p14:creationId xmlns:p14="http://schemas.microsoft.com/office/powerpoint/2010/main" val="4036294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Saul's </a:t>
            </a:r>
            <a:r>
              <a:rPr lang="en-US" sz="1200" i="1" kern="1200">
                <a:solidFill>
                  <a:schemeClr val="tx1"/>
                </a:solidFill>
                <a:effectLst/>
                <a:latin typeface="Arial"/>
                <a:ea typeface="ＭＳ Ｐゴシック" charset="-128"/>
                <a:cs typeface="Arial"/>
              </a:rPr>
              <a:t>rashness</a:t>
            </a:r>
            <a:r>
              <a:rPr lang="en-US" sz="1200" kern="1200">
                <a:solidFill>
                  <a:schemeClr val="tx1"/>
                </a:solidFill>
                <a:effectLst/>
                <a:latin typeface="Arial"/>
                <a:ea typeface="ＭＳ Ｐゴシック" charset="-128"/>
                <a:cs typeface="Arial"/>
              </a:rPr>
              <a:t> by preventing his men from food and leading them to eat blood unlawfully shamed him in his vow to kill the "disobedient" Jonathan and showed his godless rule (13:23–14:52).</a:t>
            </a:r>
            <a:r>
              <a:rPr lang="en-SG">
                <a:effectLst/>
                <a:latin typeface="Arial"/>
                <a:cs typeface="Arial"/>
              </a:rPr>
              <a:t> </a:t>
            </a:r>
            <a:endParaRPr lang="en-US">
              <a:latin typeface="Arial"/>
              <a:cs typeface="Arial"/>
            </a:endParaRPr>
          </a:p>
          <a:p>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62</a:t>
            </a:fld>
            <a:endParaRPr lang="en-US"/>
          </a:p>
        </p:txBody>
      </p:sp>
    </p:spTree>
    <p:extLst>
      <p:ext uri="{BB962C8B-B14F-4D97-AF65-F5344CB8AC3E}">
        <p14:creationId xmlns:p14="http://schemas.microsoft.com/office/powerpoint/2010/main" val="24983966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Saul's </a:t>
            </a:r>
            <a:r>
              <a:rPr lang="en-US" sz="1200" i="1" kern="1200">
                <a:solidFill>
                  <a:schemeClr val="tx1"/>
                </a:solidFill>
                <a:effectLst/>
                <a:latin typeface="Arial"/>
                <a:ea typeface="ＭＳ Ｐゴシック" charset="-128"/>
                <a:cs typeface="Arial"/>
              </a:rPr>
              <a:t>rashness</a:t>
            </a:r>
            <a:r>
              <a:rPr lang="en-US" sz="1200" kern="1200">
                <a:solidFill>
                  <a:schemeClr val="tx1"/>
                </a:solidFill>
                <a:effectLst/>
                <a:latin typeface="Arial"/>
                <a:ea typeface="ＭＳ Ｐゴシック" charset="-128"/>
                <a:cs typeface="Arial"/>
              </a:rPr>
              <a:t> by preventing his men from food and leading them to eat blood unlawfully shamed him in his vow to kill the "disobedient" Jonathan and showed his godless rule (13:23–14:52).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63</a:t>
            </a:fld>
            <a:endParaRPr lang="en-US"/>
          </a:p>
        </p:txBody>
      </p:sp>
    </p:spTree>
    <p:extLst>
      <p:ext uri="{BB962C8B-B14F-4D97-AF65-F5344CB8AC3E}">
        <p14:creationId xmlns:p14="http://schemas.microsoft.com/office/powerpoint/2010/main" val="586690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Saul's </a:t>
            </a:r>
            <a:r>
              <a:rPr lang="en-US" sz="1200" i="1" kern="1200">
                <a:solidFill>
                  <a:schemeClr val="tx1"/>
                </a:solidFill>
                <a:effectLst/>
                <a:latin typeface="Arial"/>
                <a:ea typeface="ＭＳ Ｐゴシック" charset="-128"/>
                <a:cs typeface="Arial"/>
              </a:rPr>
              <a:t>disobedience</a:t>
            </a:r>
            <a:r>
              <a:rPr lang="en-US" sz="1200" kern="1200">
                <a:solidFill>
                  <a:schemeClr val="tx1"/>
                </a:solidFill>
                <a:effectLst/>
                <a:latin typeface="Arial"/>
                <a:ea typeface="ＭＳ Ｐゴシック" charset="-128"/>
                <a:cs typeface="Arial"/>
              </a:rPr>
              <a:t> by not completely destroying the Amalekites was his last act of disobedience before the LORD rejected him as king to show Israel's need for a righteous king (1 Sam 15).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64</a:t>
            </a:fld>
            <a:endParaRPr lang="en-US"/>
          </a:p>
        </p:txBody>
      </p:sp>
    </p:spTree>
    <p:extLst>
      <p:ext uri="{BB962C8B-B14F-4D97-AF65-F5344CB8AC3E}">
        <p14:creationId xmlns:p14="http://schemas.microsoft.com/office/powerpoint/2010/main" val="26645568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third transition moved the kingship</a:t>
            </a:r>
            <a:r>
              <a:rPr lang="en-US" baseline="0"/>
              <a:t> from the tribe of Benjamin (in Saul) to the tribe of Judah (David). In fact, Saul dies a tragic death in the final chapter of 1 Samuel.</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latin typeface="Calibri"/>
              </a:rPr>
              <a:pPr>
                <a:defRPr/>
              </a:pPr>
              <a:t>66</a:t>
            </a:fld>
            <a:endParaRPr lang="en-US">
              <a:solidFill>
                <a:prstClr val="black"/>
              </a:solidFill>
              <a:latin typeface="Calibri"/>
            </a:endParaRPr>
          </a:p>
        </p:txBody>
      </p:sp>
    </p:spTree>
    <p:extLst>
      <p:ext uri="{BB962C8B-B14F-4D97-AF65-F5344CB8AC3E}">
        <p14:creationId xmlns:p14="http://schemas.microsoft.com/office/powerpoint/2010/main" val="449418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 and David were friends while David rose as his musician and warrior (1 Sam 16–17).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67</a:t>
            </a:fld>
            <a:endParaRPr lang="en-US"/>
          </a:p>
        </p:txBody>
      </p:sp>
    </p:spTree>
    <p:extLst>
      <p:ext uri="{BB962C8B-B14F-4D97-AF65-F5344CB8AC3E}">
        <p14:creationId xmlns:p14="http://schemas.microsoft.com/office/powerpoint/2010/main" val="158999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Some like it while others hate it, so some of us are early adopters while others are laggards. The majority tolerates it. </a:t>
            </a:r>
          </a:p>
          <a:p>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Hidden</a:t>
            </a:r>
            <a:r>
              <a:rPr lang="en-US" baseline="0">
                <a:latin typeface="Arial"/>
                <a:cs typeface="Arial"/>
              </a:rPr>
              <a:t> valleys are where shepherds are turned into kings.</a:t>
            </a:r>
          </a:p>
          <a:p>
            <a:r>
              <a:rPr lang="en-US" baseline="0">
                <a:latin typeface="Arial"/>
                <a:cs typeface="Arial"/>
              </a:rPr>
              <a:t>What you do in secret is the most important things about you.</a:t>
            </a:r>
          </a:p>
          <a:p>
            <a:r>
              <a:rPr lang="en-US" baseline="0">
                <a:latin typeface="Arial"/>
                <a:cs typeface="Arial"/>
              </a:rPr>
              <a:t>David cared for sheep when no one but God was looking.</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69</a:t>
            </a:fld>
            <a:endParaRPr lang="en-US"/>
          </a:p>
        </p:txBody>
      </p:sp>
    </p:spTree>
    <p:extLst>
      <p:ext uri="{BB962C8B-B14F-4D97-AF65-F5344CB8AC3E}">
        <p14:creationId xmlns:p14="http://schemas.microsoft.com/office/powerpoint/2010/main" val="1015826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David's care for the</a:t>
            </a:r>
            <a:r>
              <a:rPr lang="en-US" baseline="0">
                <a:latin typeface="Arial"/>
                <a:cs typeface="Arial"/>
              </a:rPr>
              <a:t> sheep was tested by a lion and a bear and who-knows what else?</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70</a:t>
            </a:fld>
            <a:endParaRPr lang="en-US"/>
          </a:p>
        </p:txBody>
      </p:sp>
    </p:spTree>
    <p:extLst>
      <p:ext uri="{BB962C8B-B14F-4D97-AF65-F5344CB8AC3E}">
        <p14:creationId xmlns:p14="http://schemas.microsoft.com/office/powerpoint/2010/main" val="2248187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In a rather humorous account</a:t>
            </a:r>
            <a:r>
              <a:rPr lang="en-US" baseline="0">
                <a:latin typeface="Arial"/>
                <a:cs typeface="Arial"/>
              </a:rPr>
              <a:t> where David wasn't even invited to his family feast, God passed by his handsome brothers because God doesn't look at the outside. Even Samuel was initially fooled by David's ruddy appearance.</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71</a:t>
            </a:fld>
            <a:endParaRPr lang="en-US"/>
          </a:p>
        </p:txBody>
      </p:sp>
    </p:spTree>
    <p:extLst>
      <p:ext uri="{BB962C8B-B14F-4D97-AF65-F5344CB8AC3E}">
        <p14:creationId xmlns:p14="http://schemas.microsoft.com/office/powerpoint/2010/main" val="40842497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David's victory over Goliath won Saul's approval as one of his warriors (1 Sam 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78</a:t>
            </a:fld>
            <a:endParaRPr lang="en-US"/>
          </a:p>
        </p:txBody>
      </p:sp>
    </p:spTree>
    <p:extLst>
      <p:ext uri="{BB962C8B-B14F-4D97-AF65-F5344CB8AC3E}">
        <p14:creationId xmlns:p14="http://schemas.microsoft.com/office/powerpoint/2010/main" val="1713807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FB129CF6-942B-F84F-AF53-0C1F89D5665B}" type="slidenum">
              <a:rPr lang="en-US" sz="1200"/>
              <a:pPr eaLnBrk="1" hangingPunct="1"/>
              <a:t>82</a:t>
            </a:fld>
            <a:endParaRPr lang="en-US" sz="120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 and David were enemies when Saul exiled him and attempted to kill him, thus teaching him valuable lessons that would enable him to rule righteously (1 Sam 18–27).</a:t>
            </a:r>
            <a:r>
              <a:rPr lang="en-SG">
                <a:effectLst/>
                <a:latin typeface="Arial"/>
                <a:cs typeface="Arial"/>
              </a:rPr>
              <a:t> </a:t>
            </a:r>
          </a:p>
          <a:p>
            <a:r>
              <a:rPr lang="en-US" sz="1200" kern="1200">
                <a:solidFill>
                  <a:schemeClr val="tx1"/>
                </a:solidFill>
                <a:effectLst/>
                <a:latin typeface="Arial"/>
                <a:ea typeface="ＭＳ Ｐゴシック" charset="-128"/>
                <a:cs typeface="Arial"/>
              </a:rPr>
              <a:t>Saul attempted to kill David out of jealousy over God's blessing on his life as a carnal response to God’s revealed will (18:10–20:42).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84</a:t>
            </a:fld>
            <a:endParaRPr lang="en-US"/>
          </a:p>
        </p:txBody>
      </p:sp>
    </p:spTree>
    <p:extLst>
      <p:ext uri="{BB962C8B-B14F-4D97-AF65-F5344CB8AC3E}">
        <p14:creationId xmlns:p14="http://schemas.microsoft.com/office/powerpoint/2010/main" val="2411738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"While still holding the dripping head of Goliath, David appears before Saul, who asks about his family. In the king's tent at that time is Saul's son and heir, Jonathan. He is probably a decade older than David, but there is an instant bond between the two.</a:t>
            </a:r>
          </a:p>
          <a:p>
            <a:r>
              <a:rPr lang="en-US" b="1"/>
              <a:t>David's Bond with Jonathan (18:1)</a:t>
            </a:r>
          </a:p>
          <a:p>
            <a:r>
              <a:rPr lang="en-US"/>
              <a:t>"After David had finished talking with Saul, Jonathan became one in spirit with David, and he loved him as himself." (18:1)</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3. Jonathan's Friendship, Saul's Jealousy (1 Samuel 18-20)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by Dr. Ralph F. Wilson</a:t>
            </a:r>
            <a:br>
              <a:rPr lang="en-US"/>
            </a:br>
            <a:r>
              <a:rPr lang="en-US"/>
              <a:t>Audio (29:42)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http://www.jesuswalk.com/david/03_david_jonathan.htm</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Accessed 11 Nov 2017</a:t>
            </a:r>
          </a:p>
          <a:p>
            <a:r>
              <a:rPr lang="en-US"/>
              <a:t>_________</a:t>
            </a:r>
          </a:p>
          <a:p>
            <a:endParaRPr lang="en-US"/>
          </a:p>
          <a:p>
            <a:endParaRPr lang="en-US"/>
          </a:p>
          <a:p>
            <a:r>
              <a:rPr lang="en-US"/>
              <a:t>Picture</a:t>
            </a:r>
            <a:r>
              <a:rPr lang="en-US" baseline="0"/>
              <a:t> by </a:t>
            </a:r>
            <a:r>
              <a:rPr lang="en-US"/>
              <a:t>James J. Tissot, detail of 'Friendship of David and Jonathan' (1896-1902) gouache on board, Jewish Museum, New York. David is on the left, Jonathan on the right.</a:t>
            </a:r>
          </a:p>
          <a:p>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86</a:t>
            </a:fld>
            <a:endParaRPr lang="en-US"/>
          </a:p>
        </p:txBody>
      </p:sp>
    </p:spTree>
    <p:extLst>
      <p:ext uri="{BB962C8B-B14F-4D97-AF65-F5344CB8AC3E}">
        <p14:creationId xmlns:p14="http://schemas.microsoft.com/office/powerpoint/2010/main" val="1907268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58A37B9C-BFD5-4640-89D5-4826F7ED9D98}" type="slidenum">
              <a:rPr lang="en-US" sz="1200"/>
              <a:pPr eaLnBrk="1" hangingPunct="1"/>
              <a:t>87</a:t>
            </a:fld>
            <a:endParaRPr lang="en-US" sz="1200"/>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 attempted to kill David out of jealousy over God's blessing on his life as a carnal response to God’s revealed will (18:10–20:42).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91</a:t>
            </a:fld>
            <a:endParaRPr lang="en-US"/>
          </a:p>
        </p:txBody>
      </p:sp>
    </p:spTree>
    <p:extLst>
      <p:ext uri="{BB962C8B-B14F-4D97-AF65-F5344CB8AC3E}">
        <p14:creationId xmlns:p14="http://schemas.microsoft.com/office/powerpoint/2010/main" val="29434047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Saul tried to kill David by throwing a spear at him (18:10-16).</a:t>
            </a:r>
          </a:p>
          <a:p>
            <a:r>
              <a:rPr lang="en-US">
                <a:latin typeface="Arial"/>
                <a:cs typeface="Arial"/>
              </a:rPr>
              <a:t>Saul tried to kill David by tricking him to fight the Philistines (18:17-30).</a:t>
            </a:r>
          </a:p>
          <a:p>
            <a:r>
              <a:rPr lang="en-US">
                <a:latin typeface="Arial"/>
                <a:cs typeface="Arial"/>
              </a:rPr>
              <a:t>Saul tried to kill David by commanding his servants to kill David (19:1-7). Saul tried to kill David by throwing a spear at him again (19:8-10).</a:t>
            </a:r>
          </a:p>
          <a:p>
            <a:r>
              <a:rPr lang="en-US">
                <a:latin typeface="Arial"/>
                <a:cs typeface="Arial"/>
              </a:rPr>
              <a:t>Saul tried to kill David by sending messengers to kill him (19:11-17).</a:t>
            </a:r>
          </a:p>
          <a:p>
            <a:r>
              <a:rPr lang="en-US">
                <a:latin typeface="Arial"/>
                <a:cs typeface="Arial"/>
              </a:rPr>
              <a:t>Saul tried to kill David by seeking his life at Samuel's house (19:18-24).</a:t>
            </a: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92</a:t>
            </a:fld>
            <a:endParaRPr lang="en-US"/>
          </a:p>
        </p:txBody>
      </p:sp>
    </p:spTree>
    <p:extLst>
      <p:ext uri="{BB962C8B-B14F-4D97-AF65-F5344CB8AC3E}">
        <p14:creationId xmlns:p14="http://schemas.microsoft.com/office/powerpoint/2010/main" val="1213714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Job?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Body?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Relationships?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Something else?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Why are you experiencing these changes right now?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If we are honest, we really don’t understand why change happens.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Is God causing it—or are you causing the change? I can comprehend why some of us initiate change, but… </a:t>
            </a:r>
          </a:p>
          <a:p>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At Gath and Ziklag, David developed his leadership and combat skills by carrying out raids against peoples south of the Philistines (1 Sam 27).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93</a:t>
            </a:fld>
            <a:endParaRPr lang="en-US"/>
          </a:p>
        </p:txBody>
      </p:sp>
    </p:spTree>
    <p:extLst>
      <p:ext uri="{BB962C8B-B14F-4D97-AF65-F5344CB8AC3E}">
        <p14:creationId xmlns:p14="http://schemas.microsoft.com/office/powerpoint/2010/main" val="16668314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Application: When an oppressive superior mistreats you (like Saul mistreated David), how do you respond?  If you do not learn submission and brokenness, eventually when </a:t>
            </a:r>
            <a:r>
              <a:rPr lang="en-US" sz="1200" i="1" kern="1200">
                <a:solidFill>
                  <a:schemeClr val="tx1"/>
                </a:solidFill>
                <a:effectLst/>
                <a:latin typeface="Arial"/>
                <a:ea typeface="ＭＳ Ｐゴシック" charset="-128"/>
                <a:cs typeface="Arial"/>
              </a:rPr>
              <a:t>you</a:t>
            </a:r>
            <a:r>
              <a:rPr lang="en-US" sz="1200" kern="1200">
                <a:solidFill>
                  <a:schemeClr val="tx1"/>
                </a:solidFill>
                <a:effectLst/>
                <a:latin typeface="Arial"/>
                <a:ea typeface="ＭＳ Ｐゴシック" charset="-128"/>
                <a:cs typeface="Arial"/>
              </a:rPr>
              <a:t> get into a position of authority, </a:t>
            </a:r>
            <a:r>
              <a:rPr lang="en-US" sz="1200" i="1" kern="1200">
                <a:solidFill>
                  <a:schemeClr val="tx1"/>
                </a:solidFill>
                <a:effectLst/>
                <a:latin typeface="Arial"/>
                <a:ea typeface="ＭＳ Ｐゴシック" charset="-128"/>
                <a:cs typeface="Arial"/>
              </a:rPr>
              <a:t>you too could become a “Saul”</a:t>
            </a:r>
            <a:r>
              <a:rPr lang="en-US" sz="1200" kern="1200">
                <a:solidFill>
                  <a:schemeClr val="tx1"/>
                </a:solidFill>
                <a:effectLst/>
                <a:latin typeface="Arial"/>
                <a:ea typeface="ＭＳ Ｐゴシック" charset="-128"/>
                <a:cs typeface="Arial"/>
              </a:rPr>
              <a:t> who grasps for power!  Learn the lesson of David.  As we will see in 2 Samuel, David eventually had plenty of opportunities to imitate Saul—especially when his son Absalom claimed to be the rightful “third king” after Saul and David.  This decision of David </a:t>
            </a:r>
            <a:r>
              <a:rPr lang="en-US" sz="1200" i="1" kern="1200">
                <a:solidFill>
                  <a:schemeClr val="tx1"/>
                </a:solidFill>
                <a:effectLst/>
                <a:latin typeface="Arial"/>
                <a:ea typeface="ＭＳ Ｐゴシック" charset="-128"/>
                <a:cs typeface="Arial"/>
              </a:rPr>
              <a:t>not</a:t>
            </a:r>
            <a:r>
              <a:rPr lang="en-US" sz="1200" kern="1200">
                <a:solidFill>
                  <a:schemeClr val="tx1"/>
                </a:solidFill>
                <a:effectLst/>
                <a:latin typeface="Arial"/>
                <a:ea typeface="ＭＳ Ｐゴシック" charset="-128"/>
                <a:cs typeface="Arial"/>
              </a:rPr>
              <a:t> to become a Saul is well said in this modern classic for those in ministry transition: Gene Edwards, </a:t>
            </a:r>
            <a:r>
              <a:rPr lang="en-US" sz="1200" i="1" kern="1200">
                <a:solidFill>
                  <a:schemeClr val="tx1"/>
                </a:solidFill>
                <a:effectLst/>
                <a:latin typeface="Arial"/>
                <a:ea typeface="ＭＳ Ｐゴシック" charset="-128"/>
                <a:cs typeface="Arial"/>
              </a:rPr>
              <a:t>A Tale of Three Kings: A Study in Brokenness</a:t>
            </a:r>
            <a:r>
              <a:rPr lang="en-US" sz="1200" kern="1200">
                <a:solidFill>
                  <a:schemeClr val="tx1"/>
                </a:solidFill>
                <a:effectLst/>
                <a:latin typeface="Arial"/>
                <a:ea typeface="ＭＳ Ｐゴシック" charset="-128"/>
                <a:cs typeface="Arial"/>
              </a:rPr>
              <a:t> (Wheaton, IL: Tyndale, 1980, 1982).  It’s a fast-moving, stirring, and biblical account of only 98 pages.</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94</a:t>
            </a:fld>
            <a:endParaRPr lang="en-US"/>
          </a:p>
        </p:txBody>
      </p:sp>
    </p:spTree>
    <p:extLst>
      <p:ext uri="{BB962C8B-B14F-4D97-AF65-F5344CB8AC3E}">
        <p14:creationId xmlns:p14="http://schemas.microsoft.com/office/powerpoint/2010/main" val="23970137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07675EEA-FE9A-B14A-A854-2A9992F595CD}" type="slidenum">
              <a:rPr lang="en-US" sz="1200"/>
              <a:pPr eaLnBrk="1" hangingPunct="1"/>
              <a:t>102</a:t>
            </a:fld>
            <a:endParaRPr lang="en-US" sz="1200"/>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even used Israel’s sin to bring in the monarchy</a:t>
            </a:r>
            <a:r>
              <a:rPr lang="en-SG" sz="1200" kern="1200" baseline="0">
                <a:solidFill>
                  <a:schemeClr val="tx1"/>
                </a:solidFill>
                <a:effectLst/>
                <a:latin typeface="Arial"/>
                <a:ea typeface="ＭＳ Ｐゴシック" charset="-128"/>
                <a:cs typeface="Arial"/>
              </a:rPr>
              <a:t> under David.</a:t>
            </a:r>
            <a:endParaRPr lang="en-US">
              <a:latin typeface="Arial"/>
              <a:cs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alters our lives to focus on his purposes</a:t>
            </a:r>
            <a:r>
              <a:rPr lang="en-SG" sz="1200" kern="1200">
                <a:solidFill>
                  <a:schemeClr val="tx1"/>
                </a:solidFill>
                <a:effectLst/>
                <a:latin typeface="Arial"/>
                <a:ea typeface="ＭＳ Ｐゴシック"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I don’t see the world trying to be like the church much, but I do see the church trying to be like the world in many ways—dress, authority, morality, technology, etc.</a:t>
            </a:r>
          </a:p>
          <a:p>
            <a:r>
              <a:rPr lang="en-US">
                <a:latin typeface="Arial"/>
                <a:cs typeface="Arial"/>
              </a:rPr>
              <a:t>Our “been there, done that” types of regrets in our lives cause us to change.</a:t>
            </a:r>
          </a:p>
          <a:p>
            <a:r>
              <a:rPr lang="en-US">
                <a:latin typeface="Arial"/>
                <a:cs typeface="Arial"/>
              </a:rPr>
              <a:t>We can learn from the mistakes of others since none of us will live long enough to make all the mistakes ourselves.</a:t>
            </a: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111</a:t>
            </a:fld>
            <a:endParaRPr lang="en-US"/>
          </a:p>
        </p:txBody>
      </p:sp>
    </p:spTree>
    <p:extLst>
      <p:ext uri="{BB962C8B-B14F-4D97-AF65-F5344CB8AC3E}">
        <p14:creationId xmlns:p14="http://schemas.microsoft.com/office/powerpoint/2010/main" val="25547906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If you gave complete control of your life to God, what would change?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Would you still have the same habits?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Would you still have the same job?</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Where would you live?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What would you be doing? </a:t>
            </a:r>
          </a:p>
          <a:p>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113</a:t>
            </a:fld>
            <a:endParaRPr lang="en-US"/>
          </a:p>
        </p:txBody>
      </p:sp>
    </p:spTree>
    <p:extLst>
      <p:ext uri="{BB962C8B-B14F-4D97-AF65-F5344CB8AC3E}">
        <p14:creationId xmlns:p14="http://schemas.microsoft.com/office/powerpoint/2010/main" val="1970625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What reasons would the L</a:t>
            </a:r>
            <a:r>
              <a:rPr lang="en-US" sz="1050">
                <a:latin typeface="Arial"/>
                <a:cs typeface="Arial"/>
              </a:rPr>
              <a:t>ORD</a:t>
            </a:r>
            <a:r>
              <a:rPr lang="en-US">
                <a:latin typeface="Arial"/>
                <a:cs typeface="Arial"/>
              </a:rPr>
              <a:t> have to make us</a:t>
            </a:r>
            <a:r>
              <a:rPr lang="en-US" baseline="0">
                <a:latin typeface="Arial"/>
                <a:cs typeface="Arial"/>
              </a:rPr>
              <a:t> have to adjust to new environments over and over?</a:t>
            </a:r>
            <a:endParaRPr lang="en-US">
              <a:latin typeface="Arial"/>
              <a:cs typeface="Arial"/>
            </a:endParaRPr>
          </a:p>
          <a:p>
            <a:endParaRPr lang="en-US">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Restatement</a:t>
            </a:r>
          </a:p>
          <a:p>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even used Israel’s sin to bring in the monarchy</a:t>
            </a:r>
            <a:r>
              <a:rPr lang="en-SG" sz="1200" kern="1200" baseline="0">
                <a:solidFill>
                  <a:schemeClr val="tx1"/>
                </a:solidFill>
                <a:effectLst/>
                <a:latin typeface="Arial"/>
                <a:ea typeface="ＭＳ Ｐゴシック" charset="-128"/>
                <a:cs typeface="Arial"/>
              </a:rPr>
              <a:t> under David.</a:t>
            </a:r>
            <a:endParaRPr lang="en-US">
              <a:latin typeface="Arial"/>
              <a:cs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alters our lives to focus on his purposes</a:t>
            </a:r>
            <a:r>
              <a:rPr lang="en-SG" sz="1200" kern="1200">
                <a:solidFill>
                  <a:schemeClr val="tx1"/>
                </a:solidFill>
                <a:effectLst/>
                <a:latin typeface="Arial"/>
                <a:ea typeface="ＭＳ Ｐゴシック"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So what should we do (Exhortation)?</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Be changed! (Notice the title of this sermon.)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Do you fear change? Then change your view of change! Max Lucado said, “The circumstances we ask God to change are often the circumstances God is using to change us.”</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Be open to God initiating any change he wants in your life. As someone said, “If nothing ever changed, there’d be no butterflies.” Be that butterfly.</a:t>
            </a:r>
            <a:r>
              <a:rPr lang="en-SG">
                <a:effectLst/>
                <a:latin typeface="Arial"/>
                <a:cs typeface="Arial"/>
              </a:rPr>
              <a:t> </a:t>
            </a:r>
            <a:endParaRPr lang="en-US">
              <a:latin typeface="Arial"/>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Are you willing for God to make whatever change in your life that he wants? Then tell him. Tell him that you want “The Power of Your Love” as the song says.</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BFBE46F-6E29-5445-BE9A-0B77F5D2C22A}" type="slidenum">
              <a:rPr lang="en-US" sz="1200"/>
              <a:pPr eaLnBrk="1" hangingPunct="1"/>
              <a:t>8</a:t>
            </a:fld>
            <a:endParaRPr 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2800">
              <a:latin typeface="Arial"/>
              <a:ea typeface="ＭＳ Ｐゴシック" charset="0"/>
              <a:cs typeface="Arial"/>
            </a:endParaRPr>
          </a:p>
          <a:p>
            <a:pPr eaLnBrk="1" hangingPunct="1"/>
            <a:r>
              <a:rPr lang="en-US" sz="1200" kern="1200">
                <a:solidFill>
                  <a:schemeClr val="tx1"/>
                </a:solidFill>
                <a:effectLst/>
                <a:latin typeface="Arial"/>
                <a:ea typeface="ＭＳ Ｐゴシック" charset="-128"/>
                <a:cs typeface="Arial"/>
              </a:rPr>
              <a:t>Judges had led Israel for 350 years with the only constant being change itself. Judge after judge came and left the scene, some good and some bad. Few agreed that the situation was sustainable. Change needed to happen because</a:t>
            </a:r>
            <a:r>
              <a:rPr lang="en-US" sz="1200" kern="1200" baseline="0">
                <a:solidFill>
                  <a:schemeClr val="tx1"/>
                </a:solidFill>
                <a:effectLst/>
                <a:latin typeface="Arial"/>
                <a:ea typeface="ＭＳ Ｐゴシック" charset="-128"/>
                <a:cs typeface="Arial"/>
              </a:rPr>
              <a:t> </a:t>
            </a:r>
            <a:r>
              <a:rPr lang="en-US" sz="1200" kern="1200">
                <a:solidFill>
                  <a:schemeClr val="tx1"/>
                </a:solidFill>
                <a:effectLst/>
                <a:latin typeface="Arial"/>
                <a:ea typeface="ＭＳ Ｐゴシック" charset="-128"/>
                <a:cs typeface="Arial"/>
              </a:rPr>
              <a:t>each</a:t>
            </a:r>
            <a:r>
              <a:rPr lang="en-US" sz="1200" kern="1200" baseline="0">
                <a:solidFill>
                  <a:schemeClr val="tx1"/>
                </a:solidFill>
                <a:effectLst/>
                <a:latin typeface="Arial"/>
                <a:ea typeface="ＭＳ Ｐゴシック" charset="-128"/>
                <a:cs typeface="Arial"/>
              </a:rPr>
              <a:t> p</a:t>
            </a:r>
            <a:r>
              <a:rPr lang="en-US" sz="1200" kern="1200">
                <a:solidFill>
                  <a:schemeClr val="tx1"/>
                </a:solidFill>
                <a:effectLst/>
                <a:latin typeface="Arial"/>
                <a:ea typeface="ＭＳ Ｐゴシック" charset="-128"/>
                <a:cs typeface="Arial"/>
              </a:rPr>
              <a:t>erson did what was right in his own eyes with enemies at the door.</a:t>
            </a:r>
            <a:r>
              <a:rPr lang="en-SG" sz="2800">
                <a:effectLst/>
                <a:latin typeface="Arial"/>
                <a:cs typeface="Arial"/>
              </a:rPr>
              <a:t> </a:t>
            </a:r>
            <a:endParaRPr lang="en-US" sz="2800">
              <a:latin typeface="Arial"/>
              <a:ea typeface="ＭＳ Ｐゴシック" charset="0"/>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charset="-128"/>
                <a:cs typeface="Arial"/>
              </a:rPr>
              <a:t>Too often we think of the period of the judges as limited only to the book of Judges. Yet it also includes Ruth and 1 Samuel, where Samuel himself was the final judge</a:t>
            </a:r>
            <a:r>
              <a:rPr lang="en-SG" sz="1200" kern="1200">
                <a:solidFill>
                  <a:schemeClr val="tx1"/>
                </a:solidFill>
                <a:effectLst/>
                <a:latin typeface="Arial"/>
                <a:ea typeface="ＭＳ Ｐゴシック" charset="-128"/>
                <a:cs typeface="Arial"/>
              </a:rPr>
              <a:t>.</a:t>
            </a:r>
            <a:endParaRPr lang="en-US">
              <a:latin typeface="Arial"/>
              <a:ea typeface="ＭＳ Ｐゴシック" charset="0"/>
              <a:cs typeface="Arial"/>
            </a:endParaRPr>
          </a:p>
          <a:p>
            <a:endParaRPr lang="en-US">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pPr>
                <a:defRPr/>
              </a:pPr>
              <a:t>‹#›</a:t>
            </a:fld>
            <a:endParaRPr lang="en-US"/>
          </a:p>
        </p:txBody>
      </p:sp>
    </p:spTree>
    <p:extLst>
      <p:ext uri="{BB962C8B-B14F-4D97-AF65-F5344CB8AC3E}">
        <p14:creationId xmlns:p14="http://schemas.microsoft.com/office/powerpoint/2010/main" val="2277702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pPr>
                <a:defRPr/>
              </a:pPr>
              <a:t>‹#›</a:t>
            </a:fld>
            <a:endParaRPr lang="en-US"/>
          </a:p>
        </p:txBody>
      </p:sp>
    </p:spTree>
    <p:extLst>
      <p:ext uri="{BB962C8B-B14F-4D97-AF65-F5344CB8AC3E}">
        <p14:creationId xmlns:p14="http://schemas.microsoft.com/office/powerpoint/2010/main" val="41291870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985D5D-600E-3F47-88F7-528898E02F85}" type="slidenum">
              <a:rPr lang="en-US"/>
              <a:pPr>
                <a:defRPr/>
              </a:pPr>
              <a:t>‹#›</a:t>
            </a:fld>
            <a:endParaRPr lang="en-US"/>
          </a:p>
        </p:txBody>
      </p:sp>
    </p:spTree>
    <p:extLst>
      <p:ext uri="{BB962C8B-B14F-4D97-AF65-F5344CB8AC3E}">
        <p14:creationId xmlns:p14="http://schemas.microsoft.com/office/powerpoint/2010/main" val="7062097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612B4B-22DE-0040-96B8-921EF145E1A9}" type="slidenum">
              <a:rPr lang="en-US"/>
              <a:pPr>
                <a:defRPr/>
              </a:pPr>
              <a:t>‹#›</a:t>
            </a:fld>
            <a:endParaRPr lang="en-US"/>
          </a:p>
        </p:txBody>
      </p:sp>
    </p:spTree>
    <p:extLst>
      <p:ext uri="{BB962C8B-B14F-4D97-AF65-F5344CB8AC3E}">
        <p14:creationId xmlns:p14="http://schemas.microsoft.com/office/powerpoint/2010/main" val="4350001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85D7A37-D173-BB4A-B74D-6DE5757DE070}" type="slidenum">
              <a:rPr lang="en-US"/>
              <a:pPr>
                <a:defRPr/>
              </a:pPr>
              <a:t>‹#›</a:t>
            </a:fld>
            <a:endParaRPr lang="en-US"/>
          </a:p>
        </p:txBody>
      </p:sp>
    </p:spTree>
    <p:extLst>
      <p:ext uri="{BB962C8B-B14F-4D97-AF65-F5344CB8AC3E}">
        <p14:creationId xmlns:p14="http://schemas.microsoft.com/office/powerpoint/2010/main" val="6449816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5B9223-9468-6B4F-97C1-9EFEB6523EB6}" type="slidenum">
              <a:rPr lang="en-US"/>
              <a:pPr>
                <a:defRPr/>
              </a:pPr>
              <a:t>‹#›</a:t>
            </a:fld>
            <a:endParaRPr lang="en-US"/>
          </a:p>
        </p:txBody>
      </p:sp>
    </p:spTree>
    <p:extLst>
      <p:ext uri="{BB962C8B-B14F-4D97-AF65-F5344CB8AC3E}">
        <p14:creationId xmlns:p14="http://schemas.microsoft.com/office/powerpoint/2010/main" val="18006313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7408B7-EBAC-E941-80BD-EEF7F58B6993}" type="slidenum">
              <a:rPr lang="en-US"/>
              <a:pPr>
                <a:defRPr/>
              </a:pPr>
              <a:t>‹#›</a:t>
            </a:fld>
            <a:endParaRPr lang="en-US"/>
          </a:p>
        </p:txBody>
      </p:sp>
    </p:spTree>
    <p:extLst>
      <p:ext uri="{BB962C8B-B14F-4D97-AF65-F5344CB8AC3E}">
        <p14:creationId xmlns:p14="http://schemas.microsoft.com/office/powerpoint/2010/main" val="26253048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60C11A-FA3E-5447-9A17-8C9CB83995E3}" type="slidenum">
              <a:rPr lang="en-US"/>
              <a:pPr>
                <a:defRPr/>
              </a:pPr>
              <a:t>‹#›</a:t>
            </a:fld>
            <a:endParaRPr lang="en-US"/>
          </a:p>
        </p:txBody>
      </p:sp>
    </p:spTree>
    <p:extLst>
      <p:ext uri="{BB962C8B-B14F-4D97-AF65-F5344CB8AC3E}">
        <p14:creationId xmlns:p14="http://schemas.microsoft.com/office/powerpoint/2010/main" val="22400410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BE0B1C-1E25-8349-AD35-34E5C57E7FE6}" type="slidenum">
              <a:rPr lang="en-US"/>
              <a:pPr>
                <a:defRPr/>
              </a:pPr>
              <a:t>‹#›</a:t>
            </a:fld>
            <a:endParaRPr lang="en-US"/>
          </a:p>
        </p:txBody>
      </p:sp>
    </p:spTree>
    <p:extLst>
      <p:ext uri="{BB962C8B-B14F-4D97-AF65-F5344CB8AC3E}">
        <p14:creationId xmlns:p14="http://schemas.microsoft.com/office/powerpoint/2010/main" val="31284498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53C188-E58B-6448-9BA0-292529FEC605}" type="slidenum">
              <a:rPr lang="en-US"/>
              <a:pPr>
                <a:defRPr/>
              </a:pPr>
              <a:t>‹#›</a:t>
            </a:fld>
            <a:endParaRPr lang="en-US"/>
          </a:p>
        </p:txBody>
      </p:sp>
    </p:spTree>
    <p:extLst>
      <p:ext uri="{BB962C8B-B14F-4D97-AF65-F5344CB8AC3E}">
        <p14:creationId xmlns:p14="http://schemas.microsoft.com/office/powerpoint/2010/main" val="30100717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50DDA8-91DA-5746-AF51-0DD4701BC40E}" type="slidenum">
              <a:rPr lang="en-US"/>
              <a:pPr>
                <a:defRPr/>
              </a:pPr>
              <a:t>‹#›</a:t>
            </a:fld>
            <a:endParaRPr lang="en-US"/>
          </a:p>
        </p:txBody>
      </p:sp>
    </p:spTree>
    <p:extLst>
      <p:ext uri="{BB962C8B-B14F-4D97-AF65-F5344CB8AC3E}">
        <p14:creationId xmlns:p14="http://schemas.microsoft.com/office/powerpoint/2010/main" val="29869465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B7E8D-2A01-0E4B-AD41-5EB7930417B4}" type="slidenum">
              <a:rPr lang="en-US"/>
              <a:pPr>
                <a:defRPr/>
              </a:pPr>
              <a:t>‹#›</a:t>
            </a:fld>
            <a:endParaRPr lang="en-US"/>
          </a:p>
        </p:txBody>
      </p:sp>
    </p:spTree>
    <p:extLst>
      <p:ext uri="{BB962C8B-B14F-4D97-AF65-F5344CB8AC3E}">
        <p14:creationId xmlns:p14="http://schemas.microsoft.com/office/powerpoint/2010/main" val="2008901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pPr>
                <a:defRPr/>
              </a:pPr>
              <a:t>‹#›</a:t>
            </a:fld>
            <a:endParaRPr lang="en-US"/>
          </a:p>
        </p:txBody>
      </p:sp>
    </p:spTree>
    <p:extLst>
      <p:ext uri="{BB962C8B-B14F-4D97-AF65-F5344CB8AC3E}">
        <p14:creationId xmlns:p14="http://schemas.microsoft.com/office/powerpoint/2010/main" val="28293146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527ADAB-9DE6-A447-A824-24130C4EE7AF}" type="slidenum">
              <a:rPr lang="en-US"/>
              <a:pPr>
                <a:defRPr/>
              </a:pPr>
              <a:t>‹#›</a:t>
            </a:fld>
            <a:endParaRPr lang="en-US"/>
          </a:p>
        </p:txBody>
      </p:sp>
    </p:spTree>
    <p:extLst>
      <p:ext uri="{BB962C8B-B14F-4D97-AF65-F5344CB8AC3E}">
        <p14:creationId xmlns:p14="http://schemas.microsoft.com/office/powerpoint/2010/main" val="1528777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753402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30556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964230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876318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532971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73229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734464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878077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42750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18040335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188606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759099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176503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39846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9387053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30018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13343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22167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0942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126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pPr>
                <a:defRPr/>
              </a:pPr>
              <a:t>‹#›</a:t>
            </a:fld>
            <a:endParaRPr lang="en-US"/>
          </a:p>
        </p:txBody>
      </p:sp>
    </p:spTree>
    <p:extLst>
      <p:ext uri="{BB962C8B-B14F-4D97-AF65-F5344CB8AC3E}">
        <p14:creationId xmlns:p14="http://schemas.microsoft.com/office/powerpoint/2010/main" val="24339725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9025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70232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77366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7136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83207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73127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17296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31796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18968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3222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pPr>
                <a:defRPr/>
              </a:pPr>
              <a:t>‹#›</a:t>
            </a:fld>
            <a:endParaRPr lang="en-US"/>
          </a:p>
        </p:txBody>
      </p:sp>
    </p:spTree>
    <p:extLst>
      <p:ext uri="{BB962C8B-B14F-4D97-AF65-F5344CB8AC3E}">
        <p14:creationId xmlns:p14="http://schemas.microsoft.com/office/powerpoint/2010/main" val="10913093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charset="0"/>
              </a:defRPr>
            </a:lvl1pPr>
          </a:lstStyle>
          <a:p>
            <a:pPr>
              <a:defRPr/>
            </a:pPr>
            <a:fld id="{F3BD8B0D-0156-B847-BD18-D7AD5E0DB768}" type="slidenum">
              <a:rPr lang="en-US"/>
              <a:pPr>
                <a:defRPr/>
              </a:pPr>
              <a:t>‹#›</a:t>
            </a:fld>
            <a:endParaRPr lang="en-US"/>
          </a:p>
        </p:txBody>
      </p:sp>
    </p:spTree>
    <p:extLst>
      <p:ext uri="{BB962C8B-B14F-4D97-AF65-F5344CB8AC3E}">
        <p14:creationId xmlns:p14="http://schemas.microsoft.com/office/powerpoint/2010/main" val="13154836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charset="0"/>
              </a:defRPr>
            </a:lvl1pPr>
          </a:lstStyle>
          <a:p>
            <a:pPr>
              <a:defRPr/>
            </a:pPr>
            <a:fld id="{88F652D5-A2C3-D74E-B5BE-27B20155D27E}" type="slidenum">
              <a:rPr lang="en-US"/>
              <a:pPr>
                <a:defRPr/>
              </a:pPr>
              <a:t>‹#›</a:t>
            </a:fld>
            <a:endParaRPr lang="en-US"/>
          </a:p>
        </p:txBody>
      </p:sp>
    </p:spTree>
    <p:extLst>
      <p:ext uri="{BB962C8B-B14F-4D97-AF65-F5344CB8AC3E}">
        <p14:creationId xmlns:p14="http://schemas.microsoft.com/office/powerpoint/2010/main" val="3706919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charset="0"/>
              </a:defRPr>
            </a:lvl1pPr>
          </a:lstStyle>
          <a:p>
            <a:pPr>
              <a:defRPr/>
            </a:pPr>
            <a:fld id="{7A91F583-BC69-F946-A9CD-117F2B8FCE46}" type="slidenum">
              <a:rPr lang="en-US"/>
              <a:pPr>
                <a:defRPr/>
              </a:pPr>
              <a:t>‹#›</a:t>
            </a:fld>
            <a:endParaRPr lang="en-US"/>
          </a:p>
        </p:txBody>
      </p:sp>
    </p:spTree>
    <p:extLst>
      <p:ext uri="{BB962C8B-B14F-4D97-AF65-F5344CB8AC3E}">
        <p14:creationId xmlns:p14="http://schemas.microsoft.com/office/powerpoint/2010/main" val="40928113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Times New Roman" charset="0"/>
              </a:defRPr>
            </a:lvl1pPr>
          </a:lstStyle>
          <a:p>
            <a:pPr>
              <a:defRPr/>
            </a:pPr>
            <a:fld id="{250A72FF-CC33-CF4D-B5EE-8240D293F958}" type="slidenum">
              <a:rPr lang="en-US"/>
              <a:pPr>
                <a:defRPr/>
              </a:pPr>
              <a:t>‹#›</a:t>
            </a:fld>
            <a:endParaRPr lang="en-US"/>
          </a:p>
        </p:txBody>
      </p:sp>
    </p:spTree>
    <p:extLst>
      <p:ext uri="{BB962C8B-B14F-4D97-AF65-F5344CB8AC3E}">
        <p14:creationId xmlns:p14="http://schemas.microsoft.com/office/powerpoint/2010/main" val="42622242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Times New Roman" charset="0"/>
              </a:defRPr>
            </a:lvl1pPr>
          </a:lstStyle>
          <a:p>
            <a:pPr>
              <a:defRPr/>
            </a:pPr>
            <a:fld id="{1F645698-B109-C042-A327-8817161BA6BB}" type="slidenum">
              <a:rPr lang="en-US"/>
              <a:pPr>
                <a:defRPr/>
              </a:pPr>
              <a:t>‹#›</a:t>
            </a:fld>
            <a:endParaRPr lang="en-US"/>
          </a:p>
        </p:txBody>
      </p:sp>
    </p:spTree>
    <p:extLst>
      <p:ext uri="{BB962C8B-B14F-4D97-AF65-F5344CB8AC3E}">
        <p14:creationId xmlns:p14="http://schemas.microsoft.com/office/powerpoint/2010/main" val="10227491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Times New Roman" charset="0"/>
              </a:defRPr>
            </a:lvl1pPr>
          </a:lstStyle>
          <a:p>
            <a:pPr>
              <a:defRPr/>
            </a:pPr>
            <a:fld id="{92B0EFA4-7644-334B-A8DC-11C1F8267C54}" type="slidenum">
              <a:rPr lang="en-US"/>
              <a:pPr>
                <a:defRPr/>
              </a:pPr>
              <a:t>‹#›</a:t>
            </a:fld>
            <a:endParaRPr lang="en-US"/>
          </a:p>
        </p:txBody>
      </p:sp>
    </p:spTree>
    <p:extLst>
      <p:ext uri="{BB962C8B-B14F-4D97-AF65-F5344CB8AC3E}">
        <p14:creationId xmlns:p14="http://schemas.microsoft.com/office/powerpoint/2010/main" val="16082810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Times New Roman" charset="0"/>
              </a:defRPr>
            </a:lvl1pPr>
          </a:lstStyle>
          <a:p>
            <a:pPr>
              <a:defRPr/>
            </a:pPr>
            <a:fld id="{A8800550-3825-AE48-9E2F-9ED2F9A6D492}" type="slidenum">
              <a:rPr lang="en-US"/>
              <a:pPr>
                <a:defRPr/>
              </a:pPr>
              <a:t>‹#›</a:t>
            </a:fld>
            <a:endParaRPr lang="en-US"/>
          </a:p>
        </p:txBody>
      </p:sp>
    </p:spTree>
    <p:extLst>
      <p:ext uri="{BB962C8B-B14F-4D97-AF65-F5344CB8AC3E}">
        <p14:creationId xmlns:p14="http://schemas.microsoft.com/office/powerpoint/2010/main" val="28754298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Times New Roman" charset="0"/>
              </a:defRPr>
            </a:lvl1pPr>
          </a:lstStyle>
          <a:p>
            <a:pPr>
              <a:defRPr/>
            </a:pPr>
            <a:fld id="{44FE62D2-9BF2-A442-AAEF-BBC0D5EC9CB3}" type="slidenum">
              <a:rPr lang="en-US"/>
              <a:pPr>
                <a:defRPr/>
              </a:pPr>
              <a:t>‹#›</a:t>
            </a:fld>
            <a:endParaRPr lang="en-US"/>
          </a:p>
        </p:txBody>
      </p:sp>
    </p:spTree>
    <p:extLst>
      <p:ext uri="{BB962C8B-B14F-4D97-AF65-F5344CB8AC3E}">
        <p14:creationId xmlns:p14="http://schemas.microsoft.com/office/powerpoint/2010/main" val="36200892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Times New Roman" charset="0"/>
              </a:defRPr>
            </a:lvl1pPr>
          </a:lstStyle>
          <a:p>
            <a:pPr>
              <a:defRPr/>
            </a:pPr>
            <a:fld id="{825997E1-A25A-BC40-90F1-EA6433397DEA}" type="slidenum">
              <a:rPr lang="en-US"/>
              <a:pPr>
                <a:defRPr/>
              </a:pPr>
              <a:t>‹#›</a:t>
            </a:fld>
            <a:endParaRPr lang="en-US"/>
          </a:p>
        </p:txBody>
      </p:sp>
    </p:spTree>
    <p:extLst>
      <p:ext uri="{BB962C8B-B14F-4D97-AF65-F5344CB8AC3E}">
        <p14:creationId xmlns:p14="http://schemas.microsoft.com/office/powerpoint/2010/main" val="12113402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charset="0"/>
              </a:defRPr>
            </a:lvl1pPr>
          </a:lstStyle>
          <a:p>
            <a:pPr>
              <a:defRPr/>
            </a:pPr>
            <a:fld id="{9B38F233-B521-AB4F-9289-2D91AC7EAAA8}" type="slidenum">
              <a:rPr lang="en-US"/>
              <a:pPr>
                <a:defRPr/>
              </a:pPr>
              <a:t>‹#›</a:t>
            </a:fld>
            <a:endParaRPr lang="en-US"/>
          </a:p>
        </p:txBody>
      </p:sp>
    </p:spTree>
    <p:extLst>
      <p:ext uri="{BB962C8B-B14F-4D97-AF65-F5344CB8AC3E}">
        <p14:creationId xmlns:p14="http://schemas.microsoft.com/office/powerpoint/2010/main" val="3133895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pPr>
                <a:defRPr/>
              </a:pPr>
              <a:t>‹#›</a:t>
            </a:fld>
            <a:endParaRPr lang="en-US"/>
          </a:p>
        </p:txBody>
      </p:sp>
    </p:spTree>
    <p:extLst>
      <p:ext uri="{BB962C8B-B14F-4D97-AF65-F5344CB8AC3E}">
        <p14:creationId xmlns:p14="http://schemas.microsoft.com/office/powerpoint/2010/main" val="19878375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charset="0"/>
              </a:defRPr>
            </a:lvl1pPr>
          </a:lstStyle>
          <a:p>
            <a:pPr>
              <a:defRPr/>
            </a:pPr>
            <a:fld id="{28624856-126D-6B4F-8BC0-CF27F719290F}" type="slidenum">
              <a:rPr lang="en-US"/>
              <a:pPr>
                <a:defRPr/>
              </a:pPr>
              <a:t>‹#›</a:t>
            </a:fld>
            <a:endParaRPr lang="en-US"/>
          </a:p>
        </p:txBody>
      </p:sp>
    </p:spTree>
    <p:extLst>
      <p:ext uri="{BB962C8B-B14F-4D97-AF65-F5344CB8AC3E}">
        <p14:creationId xmlns:p14="http://schemas.microsoft.com/office/powerpoint/2010/main" val="4059891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Times New Roman" charset="0"/>
              </a:defRPr>
            </a:lvl1pPr>
          </a:lstStyle>
          <a:p>
            <a:pPr>
              <a:defRPr/>
            </a:pPr>
            <a:fld id="{9ACAFC06-3962-564E-B759-B7D81E3965B8}" type="slidenum">
              <a:rPr lang="en-US"/>
              <a:pPr>
                <a:defRPr/>
              </a:pPr>
              <a:t>‹#›</a:t>
            </a:fld>
            <a:endParaRPr lang="en-US"/>
          </a:p>
        </p:txBody>
      </p:sp>
    </p:spTree>
    <p:extLst>
      <p:ext uri="{BB962C8B-B14F-4D97-AF65-F5344CB8AC3E}">
        <p14:creationId xmlns:p14="http://schemas.microsoft.com/office/powerpoint/2010/main" val="11278315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10580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97343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11853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77607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84060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80931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0719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7444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b="1"/>
            </a:lvl1pPr>
          </a:lstStyle>
          <a:p>
            <a:pPr>
              <a:defRPr/>
            </a:pPr>
            <a:fld id="{6E5ECF63-4872-8E4E-BCD8-8B9B10B95618}" type="slidenum">
              <a:rPr lang="en-US"/>
              <a:pPr>
                <a:defRPr/>
              </a:pPr>
              <a:t>‹#›</a:t>
            </a:fld>
            <a:endParaRPr lang="en-US"/>
          </a:p>
        </p:txBody>
      </p:sp>
    </p:spTree>
    <p:extLst>
      <p:ext uri="{BB962C8B-B14F-4D97-AF65-F5344CB8AC3E}">
        <p14:creationId xmlns:p14="http://schemas.microsoft.com/office/powerpoint/2010/main" val="135999519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98049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15995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4555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2B9E864E-A9B8-524C-9F96-29611CA9085E}" type="slidenum">
              <a:rPr lang="en-US"/>
              <a:pPr>
                <a:defRPr/>
              </a:pPr>
              <a:t>‹#›</a:t>
            </a:fld>
            <a:endParaRPr lang="en-US"/>
          </a:p>
        </p:txBody>
      </p:sp>
    </p:spTree>
    <p:extLst>
      <p:ext uri="{BB962C8B-B14F-4D97-AF65-F5344CB8AC3E}">
        <p14:creationId xmlns:p14="http://schemas.microsoft.com/office/powerpoint/2010/main" val="2250902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791A9C89-68FE-B044-9F1B-9E593DD77766}" type="slidenum">
              <a:rPr lang="en-US"/>
              <a:pPr>
                <a:defRPr/>
              </a:pPr>
              <a:t>‹#›</a:t>
            </a:fld>
            <a:endParaRPr lang="en-US"/>
          </a:p>
        </p:txBody>
      </p:sp>
    </p:spTree>
    <p:extLst>
      <p:ext uri="{BB962C8B-B14F-4D97-AF65-F5344CB8AC3E}">
        <p14:creationId xmlns:p14="http://schemas.microsoft.com/office/powerpoint/2010/main" val="838836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A602CA64-9960-8148-AB89-D7C62A5AB07E}" type="slidenum">
              <a:rPr lang="en-US"/>
              <a:pPr>
                <a:defRPr/>
              </a:pPr>
              <a:t>‹#›</a:t>
            </a:fld>
            <a:endParaRPr lang="en-US"/>
          </a:p>
        </p:txBody>
      </p:sp>
    </p:spTree>
    <p:extLst>
      <p:ext uri="{BB962C8B-B14F-4D97-AF65-F5344CB8AC3E}">
        <p14:creationId xmlns:p14="http://schemas.microsoft.com/office/powerpoint/2010/main" val="558456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pPr>
                <a:defRPr/>
              </a:pPr>
              <a:t>‹#›</a:t>
            </a:fld>
            <a:endParaRPr lang="en-US"/>
          </a:p>
        </p:txBody>
      </p:sp>
    </p:spTree>
    <p:extLst>
      <p:ext uri="{BB962C8B-B14F-4D97-AF65-F5344CB8AC3E}">
        <p14:creationId xmlns:p14="http://schemas.microsoft.com/office/powerpoint/2010/main" val="1095862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64332F47-3CF9-2242-A7B1-91380FACC736}" type="slidenum">
              <a:rPr lang="en-US"/>
              <a:pPr>
                <a:defRPr/>
              </a:pPr>
              <a:t>‹#›</a:t>
            </a:fld>
            <a:endParaRPr lang="en-US"/>
          </a:p>
        </p:txBody>
      </p:sp>
    </p:spTree>
    <p:extLst>
      <p:ext uri="{BB962C8B-B14F-4D97-AF65-F5344CB8AC3E}">
        <p14:creationId xmlns:p14="http://schemas.microsoft.com/office/powerpoint/2010/main" val="1565853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6FB3C0B4-D705-A845-8580-8019EF96CBA6}" type="slidenum">
              <a:rPr lang="en-US"/>
              <a:pPr>
                <a:defRPr/>
              </a:pPr>
              <a:t>‹#›</a:t>
            </a:fld>
            <a:endParaRPr lang="en-US"/>
          </a:p>
        </p:txBody>
      </p:sp>
    </p:spTree>
    <p:extLst>
      <p:ext uri="{BB962C8B-B14F-4D97-AF65-F5344CB8AC3E}">
        <p14:creationId xmlns:p14="http://schemas.microsoft.com/office/powerpoint/2010/main" val="528137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074B6D48-20DB-7B48-AF4B-434E5BDCB2A7}" type="slidenum">
              <a:rPr lang="en-US"/>
              <a:pPr>
                <a:defRPr/>
              </a:pPr>
              <a:t>‹#›</a:t>
            </a:fld>
            <a:endParaRPr lang="en-US"/>
          </a:p>
        </p:txBody>
      </p:sp>
    </p:spTree>
    <p:extLst>
      <p:ext uri="{BB962C8B-B14F-4D97-AF65-F5344CB8AC3E}">
        <p14:creationId xmlns:p14="http://schemas.microsoft.com/office/powerpoint/2010/main" val="4241116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AAD02F69-C2B0-BA4A-82B7-9DCD46A59F49}" type="slidenum">
              <a:rPr lang="en-US"/>
              <a:pPr>
                <a:defRPr/>
              </a:pPr>
              <a:t>‹#›</a:t>
            </a:fld>
            <a:endParaRPr lang="en-US"/>
          </a:p>
        </p:txBody>
      </p:sp>
    </p:spTree>
    <p:extLst>
      <p:ext uri="{BB962C8B-B14F-4D97-AF65-F5344CB8AC3E}">
        <p14:creationId xmlns:p14="http://schemas.microsoft.com/office/powerpoint/2010/main" val="2208452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D365A95D-32A1-1344-8525-D6C38C0C8AF3}" type="slidenum">
              <a:rPr lang="en-US"/>
              <a:pPr>
                <a:defRPr/>
              </a:pPr>
              <a:t>‹#›</a:t>
            </a:fld>
            <a:endParaRPr lang="en-US"/>
          </a:p>
        </p:txBody>
      </p:sp>
    </p:spTree>
    <p:extLst>
      <p:ext uri="{BB962C8B-B14F-4D97-AF65-F5344CB8AC3E}">
        <p14:creationId xmlns:p14="http://schemas.microsoft.com/office/powerpoint/2010/main" val="2447073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1453901-061D-E24C-86C7-775B79BDEFD5}" type="slidenum">
              <a:rPr lang="en-US"/>
              <a:pPr>
                <a:defRPr/>
              </a:pPr>
              <a:t>‹#›</a:t>
            </a:fld>
            <a:endParaRPr lang="en-US"/>
          </a:p>
        </p:txBody>
      </p:sp>
    </p:spTree>
    <p:extLst>
      <p:ext uri="{BB962C8B-B14F-4D97-AF65-F5344CB8AC3E}">
        <p14:creationId xmlns:p14="http://schemas.microsoft.com/office/powerpoint/2010/main" val="3597497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7CE46CA-257F-7641-9314-8110CA65E433}" type="slidenum">
              <a:rPr lang="en-US"/>
              <a:pPr>
                <a:defRPr/>
              </a:pPr>
              <a:t>‹#›</a:t>
            </a:fld>
            <a:endParaRPr lang="en-US"/>
          </a:p>
        </p:txBody>
      </p:sp>
    </p:spTree>
    <p:extLst>
      <p:ext uri="{BB962C8B-B14F-4D97-AF65-F5344CB8AC3E}">
        <p14:creationId xmlns:p14="http://schemas.microsoft.com/office/powerpoint/2010/main" val="2236494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FD397C6E-F9F7-FC44-96E3-7582A83A3707}" type="slidenum">
              <a:rPr lang="en-US"/>
              <a:pPr>
                <a:defRPr/>
              </a:pPr>
              <a:t>‹#›</a:t>
            </a:fld>
            <a:endParaRPr lang="en-US"/>
          </a:p>
        </p:txBody>
      </p:sp>
    </p:spTree>
    <p:extLst>
      <p:ext uri="{BB962C8B-B14F-4D97-AF65-F5344CB8AC3E}">
        <p14:creationId xmlns:p14="http://schemas.microsoft.com/office/powerpoint/2010/main" val="1832432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a:solidFill>
                  <a:srgbClr val="FFFFFF"/>
                </a:solidFill>
                <a:ea typeface="ＭＳ Ｐゴシック" charset="0"/>
                <a:cs typeface="ＭＳ Ｐゴシック" charset="0"/>
              </a:defRPr>
            </a:lvl1pPr>
          </a:lstStyle>
          <a:p>
            <a:pPr>
              <a:defRPr/>
            </a:pPr>
            <a:fld id="{FCDFA3FA-4ED0-7742-ABB5-E39B34E6AD8B}" type="datetimeFigureOut">
              <a:rPr lang="en-NZ"/>
              <a:pPr>
                <a:defRPr/>
              </a:pPr>
              <a:t>15/10/21</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a:solidFill>
                  <a:srgbClr val="EBDDC3"/>
                </a:solidFill>
                <a:ea typeface="ＭＳ Ｐゴシック" charset="0"/>
                <a:cs typeface="ＭＳ Ｐゴシック" charset="0"/>
              </a:defRPr>
            </a:lvl1pPr>
          </a:lstStyle>
          <a:p>
            <a:pPr>
              <a:defRPr/>
            </a:pPr>
            <a:fld id="{F9C4569C-2EEB-1C41-A7EB-F34FE060286F}" type="slidenum">
              <a:rPr lang="en-NZ"/>
              <a:pPr>
                <a:defRPr/>
              </a:pPr>
              <a:t>‹#›</a:t>
            </a:fld>
            <a:endParaRPr lang="en-NZ"/>
          </a:p>
        </p:txBody>
      </p:sp>
    </p:spTree>
    <p:extLst>
      <p:ext uri="{BB962C8B-B14F-4D97-AF65-F5344CB8AC3E}">
        <p14:creationId xmlns:p14="http://schemas.microsoft.com/office/powerpoint/2010/main" val="1423676605"/>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31684CE-3FB8-C946-BD82-37A3F8A9E5EB}" type="datetimeFigureOut">
              <a:rPr lang="en-NZ"/>
              <a:pPr>
                <a:defRPr/>
              </a:pPr>
              <a:t>15/10/21</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BA077879-F09F-AF48-9933-B8FC4CB044E7}" type="slidenum">
              <a:rPr lang="en-NZ"/>
              <a:pPr>
                <a:defRPr/>
              </a:pPr>
              <a:t>‹#›</a:t>
            </a:fld>
            <a:endParaRPr lang="en-NZ"/>
          </a:p>
        </p:txBody>
      </p:sp>
    </p:spTree>
    <p:extLst>
      <p:ext uri="{BB962C8B-B14F-4D97-AF65-F5344CB8AC3E}">
        <p14:creationId xmlns:p14="http://schemas.microsoft.com/office/powerpoint/2010/main" val="942055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pPr>
                <a:defRPr/>
              </a:pPr>
              <a:t>‹#›</a:t>
            </a:fld>
            <a:endParaRPr lang="en-US"/>
          </a:p>
        </p:txBody>
      </p:sp>
    </p:spTree>
    <p:extLst>
      <p:ext uri="{BB962C8B-B14F-4D97-AF65-F5344CB8AC3E}">
        <p14:creationId xmlns:p14="http://schemas.microsoft.com/office/powerpoint/2010/main" val="2101772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7315A0F-0185-E747-ADBB-94119B840CB5}" type="datetimeFigureOut">
              <a:rPr lang="en-NZ"/>
              <a:pPr>
                <a:defRPr/>
              </a:pPr>
              <a:t>15/10/21</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a:solidFill>
                  <a:srgbClr val="FFFFFF"/>
                </a:solidFill>
                <a:ea typeface="ＭＳ Ｐゴシック" charset="0"/>
                <a:cs typeface="ＭＳ Ｐゴシック" charset="0"/>
              </a:defRPr>
            </a:lvl1pPr>
          </a:lstStyle>
          <a:p>
            <a:pPr>
              <a:defRPr/>
            </a:pPr>
            <a:fld id="{AC0AEE24-03DC-174D-9946-0EEEFACC74AF}"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3073858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204D4F40-EF0C-E146-BDDE-571865BD56B2}" type="datetimeFigureOut">
              <a:rPr lang="en-NZ"/>
              <a:pPr>
                <a:defRPr/>
              </a:pPr>
              <a:t>15/10/21</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55A5E67D-E01A-C543-B35F-B37D41CC4856}"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26388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60B494C6-31D2-0344-8057-6926650640B4}" type="datetimeFigureOut">
              <a:rPr lang="en-NZ"/>
              <a:pPr>
                <a:defRPr/>
              </a:pPr>
              <a:t>15/10/21</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54F078A-3061-3749-BD98-83DD83222D51}"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87956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6257AC5-83DF-F041-BD86-3A371F3B9D5A}" type="datetimeFigureOut">
              <a:rPr lang="en-NZ"/>
              <a:pPr>
                <a:defRPr/>
              </a:pPr>
              <a:t>15/10/21</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22506057-7BF9-5748-86C0-DD9BD184D050}" type="slidenum">
              <a:rPr lang="en-NZ"/>
              <a:pPr>
                <a:defRPr/>
              </a:pPr>
              <a:t>‹#›</a:t>
            </a:fld>
            <a:endParaRPr lang="en-NZ"/>
          </a:p>
        </p:txBody>
      </p:sp>
    </p:spTree>
    <p:extLst>
      <p:ext uri="{BB962C8B-B14F-4D97-AF65-F5344CB8AC3E}">
        <p14:creationId xmlns:p14="http://schemas.microsoft.com/office/powerpoint/2010/main" val="2885471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19A5FCD-EAB5-0F41-9388-78ECB3A78373}" type="datetimeFigureOut">
              <a:rPr lang="en-NZ"/>
              <a:pPr>
                <a:defRPr/>
              </a:pPr>
              <a:t>15/10/21</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a:solidFill>
                  <a:srgbClr val="775F55"/>
                </a:solidFill>
                <a:ea typeface="ＭＳ Ｐゴシック" charset="0"/>
                <a:cs typeface="ＭＳ Ｐゴシック" charset="0"/>
              </a:defRPr>
            </a:lvl1pPr>
          </a:lstStyle>
          <a:p>
            <a:pPr>
              <a:defRPr/>
            </a:pPr>
            <a:fld id="{2AB97A29-D12D-C54F-9982-0F671DB7E2A4}" type="slidenum">
              <a:rPr lang="en-NZ"/>
              <a:pPr>
                <a:defRPr/>
              </a:pPr>
              <a:t>‹#›</a:t>
            </a:fld>
            <a:endParaRPr lang="en-NZ"/>
          </a:p>
        </p:txBody>
      </p:sp>
    </p:spTree>
    <p:extLst>
      <p:ext uri="{BB962C8B-B14F-4D97-AF65-F5344CB8AC3E}">
        <p14:creationId xmlns:p14="http://schemas.microsoft.com/office/powerpoint/2010/main" val="3994253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44C4068-18CA-2942-B31C-F1BF1BD32AD3}" type="datetimeFigureOut">
              <a:rPr lang="en-NZ"/>
              <a:pPr>
                <a:defRPr/>
              </a:pPr>
              <a:t>15/10/21</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075C9A2E-FC7F-BF45-BA88-0C7D2DB68F75}" type="slidenum">
              <a:rPr lang="en-NZ"/>
              <a:pPr>
                <a:defRPr/>
              </a:pPr>
              <a:t>‹#›</a:t>
            </a:fld>
            <a:endParaRPr lang="en-NZ"/>
          </a:p>
        </p:txBody>
      </p:sp>
    </p:spTree>
    <p:extLst>
      <p:ext uri="{BB962C8B-B14F-4D97-AF65-F5344CB8AC3E}">
        <p14:creationId xmlns:p14="http://schemas.microsoft.com/office/powerpoint/2010/main" val="286577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35B0E8DB-C22F-7C4F-82AA-65E1752EED47}" type="datetimeFigureOut">
              <a:rPr lang="en-NZ"/>
              <a:pPr>
                <a:defRPr/>
              </a:pPr>
              <a:t>15/10/21</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a:ea typeface="ＭＳ Ｐゴシック" charset="0"/>
                <a:cs typeface="ＭＳ Ｐゴシック" charset="0"/>
              </a:defRPr>
            </a:lvl1pPr>
          </a:lstStyle>
          <a:p>
            <a:pPr>
              <a:defRPr/>
            </a:pPr>
            <a:fld id="{D52B3050-B874-9047-9642-ADF06595E80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4716898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EFB7DD4-083C-B147-AA3B-D8E68EBA52D1}" type="datetimeFigureOut">
              <a:rPr lang="en-NZ"/>
              <a:pPr>
                <a:defRPr/>
              </a:pPr>
              <a:t>15/10/21</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3A228FF-F369-9D40-8E6A-E0CE22B13F40}" type="slidenum">
              <a:rPr lang="en-NZ"/>
              <a:pPr>
                <a:defRPr/>
              </a:pPr>
              <a:t>‹#›</a:t>
            </a:fld>
            <a:endParaRPr lang="en-NZ"/>
          </a:p>
        </p:txBody>
      </p:sp>
    </p:spTree>
    <p:extLst>
      <p:ext uri="{BB962C8B-B14F-4D97-AF65-F5344CB8AC3E}">
        <p14:creationId xmlns:p14="http://schemas.microsoft.com/office/powerpoint/2010/main" val="2384656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F1B0FCD9-3516-B140-8BA1-9DC343AC77A5}" type="datetimeFigureOut">
              <a:rPr lang="en-NZ"/>
              <a:pPr>
                <a:defRPr/>
              </a:pPr>
              <a:t>15/10/21</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0D87333E-F745-C94F-883E-7DBDD670C3A1}" type="slidenum">
              <a:rPr lang="en-NZ"/>
              <a:pPr>
                <a:defRPr/>
              </a:pPr>
              <a:t>‹#›</a:t>
            </a:fld>
            <a:endParaRPr lang="en-NZ"/>
          </a:p>
        </p:txBody>
      </p:sp>
    </p:spTree>
    <p:extLst>
      <p:ext uri="{BB962C8B-B14F-4D97-AF65-F5344CB8AC3E}">
        <p14:creationId xmlns:p14="http://schemas.microsoft.com/office/powerpoint/2010/main" val="151125024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3B3613-62CE-4641-A846-9A7CF491B759}" type="slidenum">
              <a:rPr lang="en-US"/>
              <a:pPr>
                <a:defRPr/>
              </a:pPr>
              <a:t>‹#›</a:t>
            </a:fld>
            <a:endParaRPr lang="en-US"/>
          </a:p>
        </p:txBody>
      </p:sp>
    </p:spTree>
    <p:extLst>
      <p:ext uri="{BB962C8B-B14F-4D97-AF65-F5344CB8AC3E}">
        <p14:creationId xmlns:p14="http://schemas.microsoft.com/office/powerpoint/2010/main" val="116141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pPr>
                <a:defRPr/>
              </a:pPr>
              <a:t>‹#›</a:t>
            </a:fld>
            <a:endParaRPr lang="en-US"/>
          </a:p>
        </p:txBody>
      </p:sp>
    </p:spTree>
    <p:extLst>
      <p:ext uri="{BB962C8B-B14F-4D97-AF65-F5344CB8AC3E}">
        <p14:creationId xmlns:p14="http://schemas.microsoft.com/office/powerpoint/2010/main" val="1773613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48C541D-F371-0C4D-B984-4863E1B0B435}" type="slidenum">
              <a:rPr lang="en-US"/>
              <a:pPr>
                <a:defRPr/>
              </a:pPr>
              <a:t>‹#›</a:t>
            </a:fld>
            <a:endParaRPr lang="en-US"/>
          </a:p>
        </p:txBody>
      </p:sp>
    </p:spTree>
    <p:extLst>
      <p:ext uri="{BB962C8B-B14F-4D97-AF65-F5344CB8AC3E}">
        <p14:creationId xmlns:p14="http://schemas.microsoft.com/office/powerpoint/2010/main" val="2654456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1B3F97A-8CB2-2B47-9574-6AA177B2C4F5}" type="slidenum">
              <a:rPr lang="en-US"/>
              <a:pPr>
                <a:defRPr/>
              </a:pPr>
              <a:t>‹#›</a:t>
            </a:fld>
            <a:endParaRPr lang="en-US"/>
          </a:p>
        </p:txBody>
      </p:sp>
    </p:spTree>
    <p:extLst>
      <p:ext uri="{BB962C8B-B14F-4D97-AF65-F5344CB8AC3E}">
        <p14:creationId xmlns:p14="http://schemas.microsoft.com/office/powerpoint/2010/main" val="4070053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ED0EDCE-2885-084D-AD76-BDB5E8C3C2B8}" type="slidenum">
              <a:rPr lang="en-US"/>
              <a:pPr>
                <a:defRPr/>
              </a:pPr>
              <a:t>‹#›</a:t>
            </a:fld>
            <a:endParaRPr lang="en-US"/>
          </a:p>
        </p:txBody>
      </p:sp>
    </p:spTree>
    <p:extLst>
      <p:ext uri="{BB962C8B-B14F-4D97-AF65-F5344CB8AC3E}">
        <p14:creationId xmlns:p14="http://schemas.microsoft.com/office/powerpoint/2010/main" val="194809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08F4B679-B8B3-C245-B9F0-7B84F66E9D3D}" type="slidenum">
              <a:rPr lang="en-US"/>
              <a:pPr>
                <a:defRPr/>
              </a:pPr>
              <a:t>‹#›</a:t>
            </a:fld>
            <a:endParaRPr lang="en-US"/>
          </a:p>
        </p:txBody>
      </p:sp>
    </p:spTree>
    <p:extLst>
      <p:ext uri="{BB962C8B-B14F-4D97-AF65-F5344CB8AC3E}">
        <p14:creationId xmlns:p14="http://schemas.microsoft.com/office/powerpoint/2010/main" val="1704079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17324E0-65ED-1448-92BE-F81DB8106A1F}" type="slidenum">
              <a:rPr lang="en-US"/>
              <a:pPr>
                <a:defRPr/>
              </a:pPr>
              <a:t>‹#›</a:t>
            </a:fld>
            <a:endParaRPr lang="en-US"/>
          </a:p>
        </p:txBody>
      </p:sp>
    </p:spTree>
    <p:extLst>
      <p:ext uri="{BB962C8B-B14F-4D97-AF65-F5344CB8AC3E}">
        <p14:creationId xmlns:p14="http://schemas.microsoft.com/office/powerpoint/2010/main" val="8423564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2934FCAE-B160-1F49-8F45-82D5C2DFE04A}" type="slidenum">
              <a:rPr lang="en-US"/>
              <a:pPr>
                <a:defRPr/>
              </a:pPr>
              <a:t>‹#›</a:t>
            </a:fld>
            <a:endParaRPr lang="en-US"/>
          </a:p>
        </p:txBody>
      </p:sp>
    </p:spTree>
    <p:extLst>
      <p:ext uri="{BB962C8B-B14F-4D97-AF65-F5344CB8AC3E}">
        <p14:creationId xmlns:p14="http://schemas.microsoft.com/office/powerpoint/2010/main" val="2564379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7BD0380-E4C3-8C46-89D0-5ADC7423989C}" type="slidenum">
              <a:rPr lang="en-US"/>
              <a:pPr>
                <a:defRPr/>
              </a:pPr>
              <a:t>‹#›</a:t>
            </a:fld>
            <a:endParaRPr lang="en-US"/>
          </a:p>
        </p:txBody>
      </p:sp>
    </p:spTree>
    <p:extLst>
      <p:ext uri="{BB962C8B-B14F-4D97-AF65-F5344CB8AC3E}">
        <p14:creationId xmlns:p14="http://schemas.microsoft.com/office/powerpoint/2010/main" val="4457956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1AD642C-521D-7446-A75E-07C0EE9900F2}" type="slidenum">
              <a:rPr lang="en-US"/>
              <a:pPr>
                <a:defRPr/>
              </a:pPr>
              <a:t>‹#›</a:t>
            </a:fld>
            <a:endParaRPr lang="en-US"/>
          </a:p>
        </p:txBody>
      </p:sp>
    </p:spTree>
    <p:extLst>
      <p:ext uri="{BB962C8B-B14F-4D97-AF65-F5344CB8AC3E}">
        <p14:creationId xmlns:p14="http://schemas.microsoft.com/office/powerpoint/2010/main" val="28226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0854135-E6F8-8647-BA62-D40B66F06299}" type="slidenum">
              <a:rPr lang="en-US"/>
              <a:pPr>
                <a:defRPr/>
              </a:pPr>
              <a:t>‹#›</a:t>
            </a:fld>
            <a:endParaRPr lang="en-US"/>
          </a:p>
        </p:txBody>
      </p:sp>
    </p:spTree>
    <p:extLst>
      <p:ext uri="{BB962C8B-B14F-4D97-AF65-F5344CB8AC3E}">
        <p14:creationId xmlns:p14="http://schemas.microsoft.com/office/powerpoint/2010/main" val="33191231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A7E9633-7BCD-B44A-A04B-3D80C3F3ABFC}" type="slidenum">
              <a:rPr lang="en-US"/>
              <a:pPr>
                <a:defRPr/>
              </a:pPr>
              <a:t>‹#›</a:t>
            </a:fld>
            <a:endParaRPr lang="en-US"/>
          </a:p>
        </p:txBody>
      </p:sp>
    </p:spTree>
    <p:extLst>
      <p:ext uri="{BB962C8B-B14F-4D97-AF65-F5344CB8AC3E}">
        <p14:creationId xmlns:p14="http://schemas.microsoft.com/office/powerpoint/2010/main" val="1703604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pPr>
                <a:defRPr/>
              </a:pPr>
              <a:t>‹#›</a:t>
            </a:fld>
            <a:endParaRPr lang="en-US"/>
          </a:p>
        </p:txBody>
      </p:sp>
    </p:spTree>
    <p:extLst>
      <p:ext uri="{BB962C8B-B14F-4D97-AF65-F5344CB8AC3E}">
        <p14:creationId xmlns:p14="http://schemas.microsoft.com/office/powerpoint/2010/main" val="1085705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180403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38892258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18662094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40696294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852044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8249966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27696483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28085305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36368248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369523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pPr>
                <a:defRPr/>
              </a:pPr>
              <a:t>‹#›</a:t>
            </a:fld>
            <a:endParaRPr lang="en-US"/>
          </a:p>
        </p:txBody>
      </p:sp>
    </p:spTree>
    <p:extLst>
      <p:ext uri="{BB962C8B-B14F-4D97-AF65-F5344CB8AC3E}">
        <p14:creationId xmlns:p14="http://schemas.microsoft.com/office/powerpoint/2010/main" val="12280297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4074673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21276720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9706182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9387053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14435107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18618798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9EED12-665A-7B46-B337-10DC9C734B20}" type="slidenum">
              <a:rPr lang="en-US"/>
              <a:pPr>
                <a:defRPr/>
              </a:pPr>
              <a:t>‹#›</a:t>
            </a:fld>
            <a:endParaRPr lang="en-US"/>
          </a:p>
        </p:txBody>
      </p:sp>
    </p:spTree>
    <p:extLst>
      <p:ext uri="{BB962C8B-B14F-4D97-AF65-F5344CB8AC3E}">
        <p14:creationId xmlns:p14="http://schemas.microsoft.com/office/powerpoint/2010/main" val="8387572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F9225A-D3F2-A040-8722-632B56F31FE0}" type="slidenum">
              <a:rPr lang="en-US"/>
              <a:pPr>
                <a:defRPr/>
              </a:pPr>
              <a:t>‹#›</a:t>
            </a:fld>
            <a:endParaRPr lang="en-US"/>
          </a:p>
        </p:txBody>
      </p:sp>
    </p:spTree>
    <p:extLst>
      <p:ext uri="{BB962C8B-B14F-4D97-AF65-F5344CB8AC3E}">
        <p14:creationId xmlns:p14="http://schemas.microsoft.com/office/powerpoint/2010/main" val="36044614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C930ED-9D16-6741-8E2A-CA7E03428E7D}" type="slidenum">
              <a:rPr lang="en-US"/>
              <a:pPr>
                <a:defRPr/>
              </a:pPr>
              <a:t>‹#›</a:t>
            </a:fld>
            <a:endParaRPr lang="en-US"/>
          </a:p>
        </p:txBody>
      </p:sp>
    </p:spTree>
    <p:extLst>
      <p:ext uri="{BB962C8B-B14F-4D97-AF65-F5344CB8AC3E}">
        <p14:creationId xmlns:p14="http://schemas.microsoft.com/office/powerpoint/2010/main" val="30343589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515E1C-25B0-E047-9CF6-42A8E0ACCCA7}" type="slidenum">
              <a:rPr lang="en-US"/>
              <a:pPr>
                <a:defRPr/>
              </a:pPr>
              <a:t>‹#›</a:t>
            </a:fld>
            <a:endParaRPr lang="en-US"/>
          </a:p>
        </p:txBody>
      </p:sp>
    </p:spTree>
    <p:extLst>
      <p:ext uri="{BB962C8B-B14F-4D97-AF65-F5344CB8AC3E}">
        <p14:creationId xmlns:p14="http://schemas.microsoft.com/office/powerpoint/2010/main" val="1233728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pPr>
                <a:defRPr/>
              </a:pPr>
              <a:t>‹#›</a:t>
            </a:fld>
            <a:endParaRPr lang="en-US"/>
          </a:p>
        </p:txBody>
      </p:sp>
    </p:spTree>
    <p:extLst>
      <p:ext uri="{BB962C8B-B14F-4D97-AF65-F5344CB8AC3E}">
        <p14:creationId xmlns:p14="http://schemas.microsoft.com/office/powerpoint/2010/main" val="42039276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4A1F25-3BB6-1F40-A784-BBE9C1DC6E30}" type="slidenum">
              <a:rPr lang="en-US"/>
              <a:pPr>
                <a:defRPr/>
              </a:pPr>
              <a:t>‹#›</a:t>
            </a:fld>
            <a:endParaRPr lang="en-US"/>
          </a:p>
        </p:txBody>
      </p:sp>
    </p:spTree>
    <p:extLst>
      <p:ext uri="{BB962C8B-B14F-4D97-AF65-F5344CB8AC3E}">
        <p14:creationId xmlns:p14="http://schemas.microsoft.com/office/powerpoint/2010/main" val="19578782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8E233F-6DBF-1648-B46E-47689797AEF7}" type="slidenum">
              <a:rPr lang="en-US"/>
              <a:pPr>
                <a:defRPr/>
              </a:pPr>
              <a:t>‹#›</a:t>
            </a:fld>
            <a:endParaRPr lang="en-US"/>
          </a:p>
        </p:txBody>
      </p:sp>
    </p:spTree>
    <p:extLst>
      <p:ext uri="{BB962C8B-B14F-4D97-AF65-F5344CB8AC3E}">
        <p14:creationId xmlns:p14="http://schemas.microsoft.com/office/powerpoint/2010/main" val="37972952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9B03901-AF25-5142-ADDF-804C330C1FCA}" type="slidenum">
              <a:rPr lang="en-US"/>
              <a:pPr>
                <a:defRPr/>
              </a:pPr>
              <a:t>‹#›</a:t>
            </a:fld>
            <a:endParaRPr lang="en-US"/>
          </a:p>
        </p:txBody>
      </p:sp>
    </p:spTree>
    <p:extLst>
      <p:ext uri="{BB962C8B-B14F-4D97-AF65-F5344CB8AC3E}">
        <p14:creationId xmlns:p14="http://schemas.microsoft.com/office/powerpoint/2010/main" val="11133771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B6E66F-E98E-9D4B-A033-735AFB3F4EB3}" type="slidenum">
              <a:rPr lang="en-US"/>
              <a:pPr>
                <a:defRPr/>
              </a:pPr>
              <a:t>‹#›</a:t>
            </a:fld>
            <a:endParaRPr lang="en-US"/>
          </a:p>
        </p:txBody>
      </p:sp>
    </p:spTree>
    <p:extLst>
      <p:ext uri="{BB962C8B-B14F-4D97-AF65-F5344CB8AC3E}">
        <p14:creationId xmlns:p14="http://schemas.microsoft.com/office/powerpoint/2010/main" val="21155025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F6D02D-0A19-C140-BA0C-86E48975F596}" type="slidenum">
              <a:rPr lang="en-US"/>
              <a:pPr>
                <a:defRPr/>
              </a:pPr>
              <a:t>‹#›</a:t>
            </a:fld>
            <a:endParaRPr lang="en-US"/>
          </a:p>
        </p:txBody>
      </p:sp>
    </p:spTree>
    <p:extLst>
      <p:ext uri="{BB962C8B-B14F-4D97-AF65-F5344CB8AC3E}">
        <p14:creationId xmlns:p14="http://schemas.microsoft.com/office/powerpoint/2010/main" val="5357979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CCBBC0-F7BF-E946-B4C1-227252D0EB8F}" type="slidenum">
              <a:rPr lang="en-US"/>
              <a:pPr>
                <a:defRPr/>
              </a:pPr>
              <a:t>‹#›</a:t>
            </a:fld>
            <a:endParaRPr lang="en-US"/>
          </a:p>
        </p:txBody>
      </p:sp>
    </p:spTree>
    <p:extLst>
      <p:ext uri="{BB962C8B-B14F-4D97-AF65-F5344CB8AC3E}">
        <p14:creationId xmlns:p14="http://schemas.microsoft.com/office/powerpoint/2010/main" val="33085771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31391C-8021-5F49-8ECC-55A771D4D29B}" type="slidenum">
              <a:rPr lang="en-US"/>
              <a:pPr>
                <a:defRPr/>
              </a:pPr>
              <a:t>‹#›</a:t>
            </a:fld>
            <a:endParaRPr lang="en-US"/>
          </a:p>
        </p:txBody>
      </p:sp>
    </p:spTree>
    <p:extLst>
      <p:ext uri="{BB962C8B-B14F-4D97-AF65-F5344CB8AC3E}">
        <p14:creationId xmlns:p14="http://schemas.microsoft.com/office/powerpoint/2010/main" val="19235222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DC57CF-D9BD-5B44-9DD5-AE406A13E412}" type="slidenum">
              <a:rPr lang="en-US"/>
              <a:pPr>
                <a:defRPr/>
              </a:pPr>
              <a:t>‹#›</a:t>
            </a:fld>
            <a:endParaRPr lang="en-US"/>
          </a:p>
        </p:txBody>
      </p:sp>
    </p:spTree>
    <p:extLst>
      <p:ext uri="{BB962C8B-B14F-4D97-AF65-F5344CB8AC3E}">
        <p14:creationId xmlns:p14="http://schemas.microsoft.com/office/powerpoint/2010/main" val="29775103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6125FB-C26F-8046-85DB-24D831C560C6}" type="slidenum">
              <a:rPr lang="en-US"/>
              <a:pPr>
                <a:defRPr/>
              </a:pPr>
              <a:t>‹#›</a:t>
            </a:fld>
            <a:endParaRPr lang="en-US"/>
          </a:p>
        </p:txBody>
      </p:sp>
    </p:spTree>
    <p:extLst>
      <p:ext uri="{BB962C8B-B14F-4D97-AF65-F5344CB8AC3E}">
        <p14:creationId xmlns:p14="http://schemas.microsoft.com/office/powerpoint/2010/main" val="4480592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37268B-C0E1-C249-A9AE-AA60D38A8F0C}" type="slidenum">
              <a:rPr lang="en-US"/>
              <a:pPr>
                <a:defRPr/>
              </a:pPr>
              <a:t>‹#›</a:t>
            </a:fld>
            <a:endParaRPr lang="en-US"/>
          </a:p>
        </p:txBody>
      </p:sp>
    </p:spTree>
    <p:extLst>
      <p:ext uri="{BB962C8B-B14F-4D97-AF65-F5344CB8AC3E}">
        <p14:creationId xmlns:p14="http://schemas.microsoft.com/office/powerpoint/2010/main" val="847463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pPr>
                <a:defRPr/>
              </a:pPr>
              <a:t>‹#›</a:t>
            </a:fld>
            <a:endParaRPr lang="en-US"/>
          </a:p>
        </p:txBody>
      </p:sp>
    </p:spTree>
    <p:extLst>
      <p:ext uri="{BB962C8B-B14F-4D97-AF65-F5344CB8AC3E}">
        <p14:creationId xmlns:p14="http://schemas.microsoft.com/office/powerpoint/2010/main" val="160663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2DC9BC1-39CE-1A41-9D93-93E9DB85CBCD}" type="slidenum">
              <a:rPr lang="en-US"/>
              <a:pPr>
                <a:defRPr/>
              </a:pPr>
              <a:t>‹#›</a:t>
            </a:fld>
            <a:endParaRPr lang="en-US"/>
          </a:p>
        </p:txBody>
      </p:sp>
    </p:spTree>
    <p:extLst>
      <p:ext uri="{BB962C8B-B14F-4D97-AF65-F5344CB8AC3E}">
        <p14:creationId xmlns:p14="http://schemas.microsoft.com/office/powerpoint/2010/main" val="10763072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8A0C9-C250-A74E-A414-094A137C4705}" type="slidenum">
              <a:rPr lang="en-US"/>
              <a:pPr>
                <a:defRPr/>
              </a:pPr>
              <a:t>‹#›</a:t>
            </a:fld>
            <a:endParaRPr lang="en-US"/>
          </a:p>
        </p:txBody>
      </p:sp>
    </p:spTree>
    <p:extLst>
      <p:ext uri="{BB962C8B-B14F-4D97-AF65-F5344CB8AC3E}">
        <p14:creationId xmlns:p14="http://schemas.microsoft.com/office/powerpoint/2010/main" val="24505951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50DFCF-A6AE-A244-909E-D99F09B289DD}" type="slidenum">
              <a:rPr lang="en-US"/>
              <a:pPr>
                <a:defRPr/>
              </a:pPr>
              <a:t>‹#›</a:t>
            </a:fld>
            <a:endParaRPr lang="en-US"/>
          </a:p>
        </p:txBody>
      </p:sp>
    </p:spTree>
    <p:extLst>
      <p:ext uri="{BB962C8B-B14F-4D97-AF65-F5344CB8AC3E}">
        <p14:creationId xmlns:p14="http://schemas.microsoft.com/office/powerpoint/2010/main" val="19959447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6EBB5C-7459-4449-ADF0-6F570FEA6E3A}" type="slidenum">
              <a:rPr lang="en-US"/>
              <a:pPr>
                <a:defRPr/>
              </a:pPr>
              <a:t>‹#›</a:t>
            </a:fld>
            <a:endParaRPr lang="en-US"/>
          </a:p>
        </p:txBody>
      </p:sp>
    </p:spTree>
    <p:extLst>
      <p:ext uri="{BB962C8B-B14F-4D97-AF65-F5344CB8AC3E}">
        <p14:creationId xmlns:p14="http://schemas.microsoft.com/office/powerpoint/2010/main" val="14191988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16C20C-8BC4-1642-AAD6-18A3B1859A56}" type="slidenum">
              <a:rPr lang="en-US"/>
              <a:pPr>
                <a:defRPr/>
              </a:pPr>
              <a:t>‹#›</a:t>
            </a:fld>
            <a:endParaRPr lang="en-US"/>
          </a:p>
        </p:txBody>
      </p:sp>
    </p:spTree>
    <p:extLst>
      <p:ext uri="{BB962C8B-B14F-4D97-AF65-F5344CB8AC3E}">
        <p14:creationId xmlns:p14="http://schemas.microsoft.com/office/powerpoint/2010/main" val="27664077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4D69DB-1B06-554C-8951-E3A1FF4D0FCF}" type="slidenum">
              <a:rPr lang="en-US"/>
              <a:pPr>
                <a:defRPr/>
              </a:pPr>
              <a:t>‹#›</a:t>
            </a:fld>
            <a:endParaRPr lang="en-US"/>
          </a:p>
        </p:txBody>
      </p:sp>
    </p:spTree>
    <p:extLst>
      <p:ext uri="{BB962C8B-B14F-4D97-AF65-F5344CB8AC3E}">
        <p14:creationId xmlns:p14="http://schemas.microsoft.com/office/powerpoint/2010/main" val="19277731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7E9893-6EA2-544B-B87A-81B45BE5BA8A}" type="slidenum">
              <a:rPr lang="en-US"/>
              <a:pPr>
                <a:defRPr/>
              </a:pPr>
              <a:t>‹#›</a:t>
            </a:fld>
            <a:endParaRPr lang="en-US"/>
          </a:p>
        </p:txBody>
      </p:sp>
    </p:spTree>
    <p:extLst>
      <p:ext uri="{BB962C8B-B14F-4D97-AF65-F5344CB8AC3E}">
        <p14:creationId xmlns:p14="http://schemas.microsoft.com/office/powerpoint/2010/main" val="30995738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201E2E-11E0-4C43-85E7-D7F3A395508E}" type="slidenum">
              <a:rPr lang="en-US"/>
              <a:pPr>
                <a:defRPr/>
              </a:pPr>
              <a:t>‹#›</a:t>
            </a:fld>
            <a:endParaRPr lang="en-US"/>
          </a:p>
        </p:txBody>
      </p:sp>
    </p:spTree>
    <p:extLst>
      <p:ext uri="{BB962C8B-B14F-4D97-AF65-F5344CB8AC3E}">
        <p14:creationId xmlns:p14="http://schemas.microsoft.com/office/powerpoint/2010/main" val="22076724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4B5A73-C437-914C-963D-32EFEAF828FE}" type="slidenum">
              <a:rPr lang="en-US"/>
              <a:pPr>
                <a:defRPr/>
              </a:pPr>
              <a:t>‹#›</a:t>
            </a:fld>
            <a:endParaRPr lang="en-US"/>
          </a:p>
        </p:txBody>
      </p:sp>
    </p:spTree>
    <p:extLst>
      <p:ext uri="{BB962C8B-B14F-4D97-AF65-F5344CB8AC3E}">
        <p14:creationId xmlns:p14="http://schemas.microsoft.com/office/powerpoint/2010/main" val="39281387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C025F5-0E55-5142-A655-B6AD46DEA9DD}" type="slidenum">
              <a:rPr lang="en-US"/>
              <a:pPr>
                <a:defRPr/>
              </a:pPr>
              <a:t>‹#›</a:t>
            </a:fld>
            <a:endParaRPr lang="en-US"/>
          </a:p>
        </p:txBody>
      </p:sp>
    </p:spTree>
    <p:extLst>
      <p:ext uri="{BB962C8B-B14F-4D97-AF65-F5344CB8AC3E}">
        <p14:creationId xmlns:p14="http://schemas.microsoft.com/office/powerpoint/2010/main" val="3465158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pPr>
                <a:defRPr/>
              </a:pPr>
              <a:t>‹#›</a:t>
            </a:fld>
            <a:endParaRPr lang="en-US"/>
          </a:p>
        </p:txBody>
      </p:sp>
    </p:spTree>
    <p:extLst>
      <p:ext uri="{BB962C8B-B14F-4D97-AF65-F5344CB8AC3E}">
        <p14:creationId xmlns:p14="http://schemas.microsoft.com/office/powerpoint/2010/main" val="21751247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CF146B-69BB-8244-AE33-A6C5D60EE2FA}" type="slidenum">
              <a:rPr lang="en-US"/>
              <a:pPr>
                <a:defRPr/>
              </a:pPr>
              <a:t>‹#›</a:t>
            </a:fld>
            <a:endParaRPr lang="en-US"/>
          </a:p>
        </p:txBody>
      </p:sp>
    </p:spTree>
    <p:extLst>
      <p:ext uri="{BB962C8B-B14F-4D97-AF65-F5344CB8AC3E}">
        <p14:creationId xmlns:p14="http://schemas.microsoft.com/office/powerpoint/2010/main" val="38394271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4FD83-0225-7A48-A150-2772E9F0AD66}" type="slidenum">
              <a:rPr lang="en-US"/>
              <a:pPr>
                <a:defRPr/>
              </a:pPr>
              <a:t>‹#›</a:t>
            </a:fld>
            <a:endParaRPr lang="en-US"/>
          </a:p>
        </p:txBody>
      </p:sp>
    </p:spTree>
    <p:extLst>
      <p:ext uri="{BB962C8B-B14F-4D97-AF65-F5344CB8AC3E}">
        <p14:creationId xmlns:p14="http://schemas.microsoft.com/office/powerpoint/2010/main" val="14662129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D71488-B2D1-A344-81B1-BF9EDA2FC901}" type="slidenum">
              <a:rPr lang="en-US"/>
              <a:pPr>
                <a:defRPr/>
              </a:pPr>
              <a:t>‹#›</a:t>
            </a:fld>
            <a:endParaRPr lang="en-US"/>
          </a:p>
        </p:txBody>
      </p:sp>
    </p:spTree>
    <p:extLst>
      <p:ext uri="{BB962C8B-B14F-4D97-AF65-F5344CB8AC3E}">
        <p14:creationId xmlns:p14="http://schemas.microsoft.com/office/powerpoint/2010/main" val="42089265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A89BE5-A786-8C4F-9D7F-4BAE46A890ED}" type="slidenum">
              <a:rPr lang="en-US"/>
              <a:pPr>
                <a:defRPr/>
              </a:pPr>
              <a:t>‹#›</a:t>
            </a:fld>
            <a:endParaRPr lang="en-US"/>
          </a:p>
        </p:txBody>
      </p:sp>
    </p:spTree>
    <p:extLst>
      <p:ext uri="{BB962C8B-B14F-4D97-AF65-F5344CB8AC3E}">
        <p14:creationId xmlns:p14="http://schemas.microsoft.com/office/powerpoint/2010/main" val="36947519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2F3991-650C-664F-A39D-AACFF868720E}" type="slidenum">
              <a:rPr lang="en-US"/>
              <a:pPr>
                <a:defRPr/>
              </a:pPr>
              <a:t>‹#›</a:t>
            </a:fld>
            <a:endParaRPr lang="en-US"/>
          </a:p>
        </p:txBody>
      </p:sp>
    </p:spTree>
    <p:extLst>
      <p:ext uri="{BB962C8B-B14F-4D97-AF65-F5344CB8AC3E}">
        <p14:creationId xmlns:p14="http://schemas.microsoft.com/office/powerpoint/2010/main" val="7631587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8B4057C-E836-4747-B099-063FC441D373}" type="slidenum">
              <a:rPr lang="en-US"/>
              <a:pPr>
                <a:defRPr/>
              </a:pPr>
              <a:t>‹#›</a:t>
            </a:fld>
            <a:endParaRPr lang="en-US"/>
          </a:p>
        </p:txBody>
      </p:sp>
    </p:spTree>
    <p:extLst>
      <p:ext uri="{BB962C8B-B14F-4D97-AF65-F5344CB8AC3E}">
        <p14:creationId xmlns:p14="http://schemas.microsoft.com/office/powerpoint/2010/main" val="4867860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D96E2A-ACFC-EE45-9F38-A29938D9A8B5}" type="slidenum">
              <a:rPr lang="en-US"/>
              <a:pPr>
                <a:defRPr/>
              </a:pPr>
              <a:t>‹#›</a:t>
            </a:fld>
            <a:endParaRPr lang="en-US"/>
          </a:p>
        </p:txBody>
      </p:sp>
    </p:spTree>
    <p:extLst>
      <p:ext uri="{BB962C8B-B14F-4D97-AF65-F5344CB8AC3E}">
        <p14:creationId xmlns:p14="http://schemas.microsoft.com/office/powerpoint/2010/main" val="23036696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BF4035-0882-DD41-9146-2DC08025A750}" type="slidenum">
              <a:rPr lang="en-US"/>
              <a:pPr>
                <a:defRPr/>
              </a:pPr>
              <a:t>‹#›</a:t>
            </a:fld>
            <a:endParaRPr lang="en-US"/>
          </a:p>
        </p:txBody>
      </p:sp>
    </p:spTree>
    <p:extLst>
      <p:ext uri="{BB962C8B-B14F-4D97-AF65-F5344CB8AC3E}">
        <p14:creationId xmlns:p14="http://schemas.microsoft.com/office/powerpoint/2010/main" val="8495854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25402D-8B39-CC49-83B3-C874AC84D4D5}" type="slidenum">
              <a:rPr lang="en-US"/>
              <a:pPr>
                <a:defRPr/>
              </a:pPr>
              <a:t>‹#›</a:t>
            </a:fld>
            <a:endParaRPr lang="en-US"/>
          </a:p>
        </p:txBody>
      </p:sp>
    </p:spTree>
    <p:extLst>
      <p:ext uri="{BB962C8B-B14F-4D97-AF65-F5344CB8AC3E}">
        <p14:creationId xmlns:p14="http://schemas.microsoft.com/office/powerpoint/2010/main" val="42212534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5F626E-7677-584C-97CA-1BB132998937}" type="slidenum">
              <a:rPr lang="en-US"/>
              <a:pPr>
                <a:defRPr/>
              </a:pPr>
              <a:t>‹#›</a:t>
            </a:fld>
            <a:endParaRPr lang="en-US"/>
          </a:p>
        </p:txBody>
      </p:sp>
    </p:spTree>
    <p:extLst>
      <p:ext uri="{BB962C8B-B14F-4D97-AF65-F5344CB8AC3E}">
        <p14:creationId xmlns:p14="http://schemas.microsoft.com/office/powerpoint/2010/main" val="2476201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6" Type="http://schemas.openxmlformats.org/officeDocument/2006/relationships/theme" Target="../theme/theme1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1.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2.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1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5.png"/><Relationship Id="rId2" Type="http://schemas.openxmlformats.org/officeDocument/2006/relationships/slideLayout" Target="../slideLayouts/slideLayout17.xml"/><Relationship Id="rId16"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3.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6" Type="http://schemas.openxmlformats.org/officeDocument/2006/relationships/theme" Target="../theme/theme6.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theme" Target="../theme/theme7.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6" Type="http://schemas.openxmlformats.org/officeDocument/2006/relationships/theme" Target="../theme/theme8.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heme" Target="../theme/theme9.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90" r:id="rId1"/>
    <p:sldLayoutId id="2147485191" r:id="rId2"/>
    <p:sldLayoutId id="2147485192" r:id="rId3"/>
    <p:sldLayoutId id="2147485193" r:id="rId4"/>
    <p:sldLayoutId id="2147485194" r:id="rId5"/>
    <p:sldLayoutId id="2147485195" r:id="rId6"/>
    <p:sldLayoutId id="2147485196" r:id="rId7"/>
    <p:sldLayoutId id="2147485197" r:id="rId8"/>
    <p:sldLayoutId id="2147485198" r:id="rId9"/>
    <p:sldLayoutId id="2147485199" r:id="rId10"/>
    <p:sldLayoutId id="2147485200" r:id="rId11"/>
    <p:sldLayoutId id="2147485201" r:id="rId12"/>
    <p:sldLayoutId id="2147485202" r:id="rId13"/>
    <p:sldLayoutId id="2147485203" r:id="rId14"/>
    <p:sldLayoutId id="2147485204"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758737"/>
      </p:ext>
    </p:extLst>
  </p:cSld>
  <p:clrMap bg1="lt1" tx1="dk1" bg2="lt2" tx2="dk2" accent1="accent1" accent2="accent2" accent3="accent3" accent4="accent4" accent5="accent5" accent6="accent6" hlink="hlink" folHlink="folHlink"/>
  <p:sldLayoutIdLst>
    <p:sldLayoutId id="2147485418" r:id="rId1"/>
    <p:sldLayoutId id="2147485419" r:id="rId2"/>
    <p:sldLayoutId id="2147485420" r:id="rId3"/>
    <p:sldLayoutId id="2147485421" r:id="rId4"/>
    <p:sldLayoutId id="2147485422" r:id="rId5"/>
    <p:sldLayoutId id="2147485423" r:id="rId6"/>
    <p:sldLayoutId id="2147485424" r:id="rId7"/>
    <p:sldLayoutId id="2147485425" r:id="rId8"/>
    <p:sldLayoutId id="2147485426" r:id="rId9"/>
    <p:sldLayoutId id="2147485427" r:id="rId10"/>
    <p:sldLayoutId id="2147485428" r:id="rId11"/>
    <p:sldLayoutId id="2147485429" r:id="rId12"/>
    <p:sldLayoutId id="2147485430" r:id="rId13"/>
    <p:sldLayoutId id="2147485431" r:id="rId14"/>
    <p:sldLayoutId id="2147485432"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charset="0"/>
              </a:defRPr>
            </a:lvl1pPr>
          </a:lstStyle>
          <a:p>
            <a:pPr>
              <a:defRPr/>
            </a:pPr>
            <a:fld id="{BEC65EAE-3811-BA4B-8EA7-3CEEC97F3EE4}" type="slidenum">
              <a:rPr lang="en-US"/>
              <a:pPr>
                <a:defRPr/>
              </a:pPr>
              <a:t>‹#›</a:t>
            </a:fld>
            <a:endParaRPr lang="en-US"/>
          </a:p>
        </p:txBody>
      </p:sp>
    </p:spTree>
    <p:extLst>
      <p:ext uri="{BB962C8B-B14F-4D97-AF65-F5344CB8AC3E}">
        <p14:creationId xmlns:p14="http://schemas.microsoft.com/office/powerpoint/2010/main" val="1723057351"/>
      </p:ext>
    </p:extLst>
  </p:cSld>
  <p:clrMap bg1="lt1" tx1="dk1" bg2="lt2" tx2="dk2" accent1="accent1" accent2="accent2" accent3="accent3" accent4="accent4" accent5="accent5" accent6="accent6" hlink="hlink" folHlink="folHlink"/>
  <p:sldLayoutIdLst>
    <p:sldLayoutId id="2147485434" r:id="rId1"/>
    <p:sldLayoutId id="2147485435" r:id="rId2"/>
    <p:sldLayoutId id="2147485436" r:id="rId3"/>
    <p:sldLayoutId id="2147485437" r:id="rId4"/>
    <p:sldLayoutId id="2147485438" r:id="rId5"/>
    <p:sldLayoutId id="2147485439" r:id="rId6"/>
    <p:sldLayoutId id="2147485440" r:id="rId7"/>
    <p:sldLayoutId id="2147485441" r:id="rId8"/>
    <p:sldLayoutId id="2147485442" r:id="rId9"/>
    <p:sldLayoutId id="2147485443" r:id="rId10"/>
    <p:sldLayoutId id="2147485444" r:id="rId11"/>
    <p:sldLayoutId id="214748544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40903523"/>
      </p:ext>
    </p:extLst>
  </p:cSld>
  <p:clrMap bg1="lt1" tx1="dk1" bg2="lt2" tx2="dk2" accent1="accent1" accent2="accent2" accent3="accent3" accent4="accent4" accent5="accent5" accent6="accent6" hlink="hlink" folHlink="folHlink"/>
  <p:sldLayoutIdLst>
    <p:sldLayoutId id="2147485447" r:id="rId1"/>
    <p:sldLayoutId id="2147485448" r:id="rId2"/>
    <p:sldLayoutId id="2147485449" r:id="rId3"/>
    <p:sldLayoutId id="2147485450" r:id="rId4"/>
    <p:sldLayoutId id="2147485451" r:id="rId5"/>
    <p:sldLayoutId id="2147485452" r:id="rId6"/>
    <p:sldLayoutId id="2147485453" r:id="rId7"/>
    <p:sldLayoutId id="2147485454" r:id="rId8"/>
    <p:sldLayoutId id="2147485455" r:id="rId9"/>
    <p:sldLayoutId id="2147485456" r:id="rId10"/>
    <p:sldLayoutId id="21474854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7410"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rgbClr val="482400"/>
                </a:solidFill>
                <a:latin typeface="Arial" pitchFamily="-111"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rgbClr val="482400"/>
                </a:solidFill>
                <a:latin typeface="Arial" pitchFamily="-111"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rgbClr val="482400"/>
                </a:solidFill>
                <a:latin typeface="Arial" charset="0"/>
              </a:defRPr>
            </a:lvl1pPr>
          </a:lstStyle>
          <a:p>
            <a:pPr>
              <a:defRPr/>
            </a:pPr>
            <a:fld id="{A1443675-25B2-784D-A28A-29652A78ABAF}" type="slidenum">
              <a:rPr lang="en-US"/>
              <a:pPr>
                <a:defRPr/>
              </a:pPr>
              <a:t>‹#›</a:t>
            </a:fld>
            <a:endParaRPr lang="en-US"/>
          </a:p>
        </p:txBody>
      </p:sp>
      <p:pic>
        <p:nvPicPr>
          <p:cNvPr id="17415"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280" r:id="rId1"/>
    <p:sldLayoutId id="2147485281" r:id="rId2"/>
    <p:sldLayoutId id="2147485282" r:id="rId3"/>
    <p:sldLayoutId id="2147485283" r:id="rId4"/>
    <p:sldLayoutId id="2147485284" r:id="rId5"/>
    <p:sldLayoutId id="2147485285" r:id="rId6"/>
    <p:sldLayoutId id="2147485286" r:id="rId7"/>
    <p:sldLayoutId id="2147485287" r:id="rId8"/>
    <p:sldLayoutId id="2147485288" r:id="rId9"/>
    <p:sldLayoutId id="2147485289" r:id="rId10"/>
    <p:sldLayoutId id="2147485290" r:id="rId11"/>
    <p:sldLayoutId id="2147485291"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010"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fld id="{C3466ABE-B13A-C741-9455-C506F5BB658A}" type="datetimeFigureOut">
              <a:rPr lang="en-NZ"/>
              <a:pPr>
                <a:defRPr/>
              </a:pPr>
              <a:t>15/10/21</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w Cen MT"/>
                <a:ea typeface="+mn-ea"/>
                <a:cs typeface="+mn-cs"/>
              </a:defRPr>
            </a:lvl1pPr>
          </a:lstStyle>
          <a:p>
            <a:pPr>
              <a:defRPr/>
            </a:pPr>
            <a:fld id="{C8B6B401-0782-694C-AD7C-CAE04C1A4651}" type="slidenum">
              <a:rPr lang="en-NZ"/>
              <a:pPr>
                <a:defRPr/>
              </a:pPr>
              <a:t>‹#›</a:t>
            </a:fld>
            <a:endParaRPr lang="en-NZ"/>
          </a:p>
        </p:txBody>
      </p:sp>
    </p:spTree>
  </p:cSld>
  <p:clrMap bg1="lt1" tx1="dk1" bg2="lt2" tx2="dk2" accent1="accent1" accent2="accent2" accent3="accent3" accent4="accent4" accent5="accent5" accent6="accent6" hlink="hlink" folHlink="folHlink"/>
  <p:sldLayoutIdLst>
    <p:sldLayoutId id="2147485303" r:id="rId1"/>
    <p:sldLayoutId id="2147485304" r:id="rId2"/>
    <p:sldLayoutId id="2147485305" r:id="rId3"/>
    <p:sldLayoutId id="2147485306" r:id="rId4"/>
    <p:sldLayoutId id="2147485307" r:id="rId5"/>
    <p:sldLayoutId id="2147485308" r:id="rId6"/>
    <p:sldLayoutId id="2147485309" r:id="rId7"/>
    <p:sldLayoutId id="2147485310" r:id="rId8"/>
    <p:sldLayoutId id="2147485311" r:id="rId9"/>
    <p:sldLayoutId id="2147485312" r:id="rId10"/>
    <p:sldLayoutId id="2147485313" r:id="rId11"/>
  </p:sldLayoutIdLst>
  <p:txStyles>
    <p:titleStyle>
      <a:lvl1pPr algn="l"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11C8986F-3A43-9C48-BEF6-64D7799538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 id="2147485524"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 id="2147485216" r:id="rId12"/>
    <p:sldLayoutId id="2147485217" r:id="rId13"/>
    <p:sldLayoutId id="2147485218" r:id="rId14"/>
    <p:sldLayoutId id="2147485219"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7DDE7BA4-7FBD-5644-B91D-4FC8F560EF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 id="2147485246" r:id="rId12"/>
    <p:sldLayoutId id="2147485247" r:id="rId13"/>
    <p:sldLayoutId id="2147485248" r:id="rId14"/>
    <p:sldLayoutId id="2147485249"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D38FED27-A650-D54F-8667-C09D9C1022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0" r:id="rId1"/>
    <p:sldLayoutId id="2147485251" r:id="rId2"/>
    <p:sldLayoutId id="2147485252" r:id="rId3"/>
    <p:sldLayoutId id="2147485253" r:id="rId4"/>
    <p:sldLayoutId id="2147485254" r:id="rId5"/>
    <p:sldLayoutId id="2147485255" r:id="rId6"/>
    <p:sldLayoutId id="2147485256" r:id="rId7"/>
    <p:sldLayoutId id="2147485257" r:id="rId8"/>
    <p:sldLayoutId id="2147485258" r:id="rId9"/>
    <p:sldLayoutId id="2147485259" r:id="rId10"/>
    <p:sldLayoutId id="2147485260" r:id="rId11"/>
    <p:sldLayoutId id="2147485261" r:id="rId12"/>
    <p:sldLayoutId id="2147485262" r:id="rId13"/>
    <p:sldLayoutId id="2147485263" r:id="rId14"/>
    <p:sldLayoutId id="2147485264"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1"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B374C7FF-053D-3F4C-8B38-7808905984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 id="2147485268" r:id="rId4"/>
    <p:sldLayoutId id="2147485269" r:id="rId5"/>
    <p:sldLayoutId id="2147485270" r:id="rId6"/>
    <p:sldLayoutId id="2147485271" r:id="rId7"/>
    <p:sldLayoutId id="2147485272" r:id="rId8"/>
    <p:sldLayoutId id="2147485273" r:id="rId9"/>
    <p:sldLayoutId id="2147485274" r:id="rId10"/>
    <p:sldLayoutId id="2147485275" r:id="rId11"/>
    <p:sldLayoutId id="2147485276" r:id="rId12"/>
    <p:sldLayoutId id="2147485277" r:id="rId13"/>
    <p:sldLayoutId id="2147485278" r:id="rId14"/>
    <p:sldLayoutId id="2147485279"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4291994113"/>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 id="2147485525"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111.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hemeOverride" Target="../theme/themeOverride22.xml"/><Relationship Id="rId4" Type="http://schemas.openxmlformats.org/officeDocument/2006/relationships/image" Target="../media/image8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11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3.xml"/></Relationships>
</file>

<file path=ppt/slides/_rels/slide10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1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1.xml"/><Relationship Id="rId1" Type="http://schemas.openxmlformats.org/officeDocument/2006/relationships/themeOverride" Target="../theme/themeOverride5.xml"/></Relationships>
</file>

<file path=ppt/slides/_rels/slide1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111.xml"/></Relationships>
</file>

<file path=ppt/slides/_rels/slide1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45.xml"/></Relationships>
</file>

<file path=ppt/slides/_rels/slide1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111.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24.xml"/><Relationship Id="rId1" Type="http://schemas.openxmlformats.org/officeDocument/2006/relationships/themeOverride" Target="../theme/themeOverride23.xml"/></Relationships>
</file>

<file path=ppt/slides/_rels/slide1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111.xml"/></Relationships>
</file>

<file path=ppt/slides/_rels/slide1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111.xml"/></Relationships>
</file>

<file path=ppt/slides/_rels/slide1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11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3.xml"/><Relationship Id="rId1" Type="http://schemas.openxmlformats.org/officeDocument/2006/relationships/slideLayout" Target="../slideLayouts/slideLayout11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1.xml"/></Relationships>
</file>

<file path=ppt/slides/_rels/slide1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hyperlink" Target="http://tubes.ominix.com/art/a/misc/king-crown-golden.pn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11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7.xml"/><Relationship Id="rId1" Type="http://schemas.openxmlformats.org/officeDocument/2006/relationships/slideLayout" Target="../slideLayouts/slideLayout111.xml"/><Relationship Id="rId4" Type="http://schemas.openxmlformats.org/officeDocument/2006/relationships/image" Target="../media/image9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55.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hemeOverride" Target="../theme/themeOverride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8.xml"/><Relationship Id="rId1" Type="http://schemas.openxmlformats.org/officeDocument/2006/relationships/themeOverride" Target="../theme/themeOverride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1.xml"/><Relationship Id="rId1" Type="http://schemas.openxmlformats.org/officeDocument/2006/relationships/themeOverride" Target="../theme/themeOverride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8.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8.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1.xml"/><Relationship Id="rId1" Type="http://schemas.openxmlformats.org/officeDocument/2006/relationships/themeOverride" Target="../theme/themeOverride3.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50.xml"/><Relationship Id="rId1" Type="http://schemas.openxmlformats.org/officeDocument/2006/relationships/themeOverride" Target="../theme/themeOverride8.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55.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44.png"/><Relationship Id="rId5" Type="http://schemas.openxmlformats.org/officeDocument/2006/relationships/hyperlink" Target="http://www.fda.gov/cdrh/present/dia_jan_2000/DIA-Jan-2000-2.gif" TargetMode="External"/><Relationship Id="rId4" Type="http://schemas.openxmlformats.org/officeDocument/2006/relationships/image" Target="../media/image43.emf"/></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7.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4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8.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hemeOverride" Target="../theme/themeOverride10.xml"/><Relationship Id="rId5" Type="http://schemas.openxmlformats.org/officeDocument/2006/relationships/image" Target="../media/image48.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8.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8.xml"/></Relationships>
</file>

<file path=ppt/slides/_rels/slide5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8.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8.xml"/></Relationships>
</file>

<file path=ppt/slides/_rels/slide6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56.png"/><Relationship Id="rId2" Type="http://schemas.openxmlformats.org/officeDocument/2006/relationships/slideLayout" Target="../slideLayouts/slideLayout65.xml"/><Relationship Id="rId1" Type="http://schemas.openxmlformats.org/officeDocument/2006/relationships/themeOverride" Target="../theme/themeOverride11.xml"/><Relationship Id="rId6" Type="http://schemas.openxmlformats.org/officeDocument/2006/relationships/image" Target="../media/image42.png"/><Relationship Id="rId5" Type="http://schemas.openxmlformats.org/officeDocument/2006/relationships/image" Target="../media/image55.png"/><Relationship Id="rId4" Type="http://schemas.openxmlformats.org/officeDocument/2006/relationships/hyperlink" Target="http://www.clipart.com/en/close-up?o=1001098&amp;memlevel=A&amp;a=c&amp;q=crown&amp;s=1&amp;e=30&amp;show=all&amp;c=&amp;cid=&amp;findincat=&amp;g=&amp;cc=&amp;page="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1.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87.xml"/><Relationship Id="rId1" Type="http://schemas.openxmlformats.org/officeDocument/2006/relationships/themeOverride" Target="../theme/themeOverride1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87.xml"/><Relationship Id="rId1" Type="http://schemas.openxmlformats.org/officeDocument/2006/relationships/themeOverride" Target="../theme/themeOverride13.xml"/><Relationship Id="rId5" Type="http://schemas.openxmlformats.org/officeDocument/2006/relationships/image" Target="../media/image19.png"/><Relationship Id="rId4" Type="http://schemas.openxmlformats.org/officeDocument/2006/relationships/hyperlink" Target="http://tubes.ominix.com/art/a/misc/king-crown-golden.pn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87.xml"/><Relationship Id="rId1" Type="http://schemas.openxmlformats.org/officeDocument/2006/relationships/themeOverride" Target="../theme/themeOverride14.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87.xml"/><Relationship Id="rId1" Type="http://schemas.openxmlformats.org/officeDocument/2006/relationships/themeOverride" Target="../theme/themeOverride15.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3.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87.xml"/><Relationship Id="rId1" Type="http://schemas.openxmlformats.org/officeDocument/2006/relationships/themeOverride" Target="../theme/themeOverride16.xml"/><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8.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7.png"/><Relationship Id="rId4" Type="http://schemas.openxmlformats.org/officeDocument/2006/relationships/hyperlink" Target="http://www.ancientgreece.com/images/war.gif"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87.xml"/><Relationship Id="rId1" Type="http://schemas.openxmlformats.org/officeDocument/2006/relationships/themeOverride" Target="../theme/themeOverride17.xml"/><Relationship Id="rId4" Type="http://schemas.openxmlformats.org/officeDocument/2006/relationships/image" Target="../media/image6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7.xml"/><Relationship Id="rId1" Type="http://schemas.openxmlformats.org/officeDocument/2006/relationships/themeOverride" Target="../theme/themeOverride18.xml"/><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8.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02.xml"/><Relationship Id="rId1" Type="http://schemas.openxmlformats.org/officeDocument/2006/relationships/themeOverride" Target="../theme/themeOverride19.xml"/><Relationship Id="rId4" Type="http://schemas.openxmlformats.org/officeDocument/2006/relationships/image" Target="../media/image74.png"/></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1.xml"/></Relationships>
</file>

<file path=ppt/slides/_rels/slide9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8.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93.xml"/><Relationship Id="rId4" Type="http://schemas.openxmlformats.org/officeDocument/2006/relationships/image" Target="../media/image79.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8.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108.xml"/><Relationship Id="rId4" Type="http://schemas.openxmlformats.org/officeDocument/2006/relationships/image" Target="../media/image81.png"/></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97.xml.rels><?xml version="1.0" encoding="UTF-8" standalone="yes"?>
<Relationships xmlns="http://schemas.openxmlformats.org/package/2006/relationships"><Relationship Id="rId3" Type="http://schemas.openxmlformats.org/officeDocument/2006/relationships/hyperlink" Target="http://www.fultonecd.org/images/no-sign.gif" TargetMode="External"/><Relationship Id="rId2" Type="http://schemas.openxmlformats.org/officeDocument/2006/relationships/slideLayout" Target="../slideLayouts/slideLayout7.xml"/><Relationship Id="rId1" Type="http://schemas.openxmlformats.org/officeDocument/2006/relationships/themeOverride" Target="../theme/themeOverride20.xml"/><Relationship Id="rId4" Type="http://schemas.openxmlformats.org/officeDocument/2006/relationships/image" Target="../media/image83.png"/></Relationships>
</file>

<file path=ppt/slides/_rels/slide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57.xml"/><Relationship Id="rId1" Type="http://schemas.openxmlformats.org/officeDocument/2006/relationships/themeOverride" Target="../theme/themeOverride21.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5400" i="1" dirty="0">
                <a:solidFill>
                  <a:srgbClr val="FFFFFF"/>
                </a:solidFill>
                <a:effectLst>
                  <a:glow rad="127000">
                    <a:srgbClr val="000000"/>
                  </a:glow>
                </a:effectLst>
                <a:latin typeface="Arial" charset="0"/>
                <a:ea typeface="ＭＳ Ｐゴシック" charset="0"/>
                <a:cs typeface="ＭＳ Ｐゴシック" charset="0"/>
              </a:rPr>
              <a:t>1 Samuel</a:t>
            </a: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a:t>
            </a:r>
            <a:br>
              <a:rPr lang="en-US" sz="8000" b="1" dirty="0">
                <a:effectLst>
                  <a:glow rad="127000">
                    <a:schemeClr val="tx1"/>
                  </a:glow>
                </a:effectLst>
                <a:latin typeface="Arial" charset="0"/>
                <a:ea typeface="ＭＳ Ｐゴシック" charset="0"/>
                <a:cs typeface="ＭＳ Ｐゴシック" charset="0"/>
              </a:rPr>
            </a:br>
            <a:r>
              <a:rPr lang="en-US" sz="9600" b="1" dirty="0">
                <a:effectLst>
                  <a:glow rad="127000">
                    <a:schemeClr val="tx1"/>
                  </a:glow>
                </a:effectLst>
                <a:latin typeface="Arial" charset="0"/>
                <a:ea typeface="ＭＳ Ｐゴシック" charset="0"/>
                <a:cs typeface="ＭＳ Ｐゴシック" charset="0"/>
              </a:rPr>
              <a:t>Changed</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68107310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Arial"/>
              <a:ea typeface="ＭＳ Ｐゴシック" charset="0"/>
              <a:cs typeface="Arial"/>
            </a:endParaRPr>
          </a:p>
        </p:txBody>
      </p:sp>
      <p:grpSp>
        <p:nvGrpSpPr>
          <p:cNvPr id="163843" name="Group 3"/>
          <p:cNvGrpSpPr>
            <a:grpSpLocks/>
          </p:cNvGrpSpPr>
          <p:nvPr/>
        </p:nvGrpSpPr>
        <p:grpSpPr bwMode="auto">
          <a:xfrm>
            <a:off x="323850" y="0"/>
            <a:ext cx="5592763" cy="6858000"/>
            <a:chOff x="-84" y="0"/>
            <a:chExt cx="3523" cy="4320"/>
          </a:xfrm>
        </p:grpSpPr>
        <p:pic>
          <p:nvPicPr>
            <p:cNvPr id="16384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 y="0"/>
              <a:ext cx="343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Text Box 5"/>
            <p:cNvSpPr txBox="1">
              <a:spLocks noChangeArrowheads="1"/>
            </p:cNvSpPr>
            <p:nvPr/>
          </p:nvSpPr>
          <p:spPr bwMode="auto">
            <a:xfrm>
              <a:off x="-84" y="3878"/>
              <a:ext cx="20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000" b="1" dirty="0">
                  <a:solidFill>
                    <a:srgbClr val="FFFFFF"/>
                  </a:solidFill>
                  <a:latin typeface="Arial"/>
                  <a:cs typeface="Arial"/>
                </a:rPr>
                <a:t>Simeon Solomon</a:t>
              </a:r>
              <a:r>
                <a:rPr lang="fr-FR" sz="2000" b="1" dirty="0">
                  <a:solidFill>
                    <a:srgbClr val="FFFFFF"/>
                  </a:solidFill>
                  <a:latin typeface="Arial"/>
                  <a:cs typeface="Arial"/>
                </a:rPr>
                <a:t>'</a:t>
              </a:r>
              <a:r>
                <a:rPr lang="en-US" sz="2000" b="1" dirty="0">
                  <a:solidFill>
                    <a:srgbClr val="FFFFFF"/>
                  </a:solidFill>
                  <a:latin typeface="Arial"/>
                  <a:cs typeface="Arial"/>
                </a:rPr>
                <a:t>s            </a:t>
              </a:r>
              <a:r>
                <a:rPr lang="en-US" sz="2000" b="1" i="1" dirty="0">
                  <a:solidFill>
                    <a:srgbClr val="FFFFFF"/>
                  </a:solidFill>
                  <a:latin typeface="Arial"/>
                  <a:cs typeface="Arial"/>
                </a:rPr>
                <a:t>The Book of Ruth</a:t>
              </a:r>
              <a:endParaRPr lang="en-US" sz="2000" b="1" dirty="0">
                <a:solidFill>
                  <a:srgbClr val="FFFFFF"/>
                </a:solidFill>
                <a:latin typeface="Arial"/>
                <a:cs typeface="Arial"/>
              </a:endParaRPr>
            </a:p>
          </p:txBody>
        </p:sp>
      </p:grpSp>
      <p:sp>
        <p:nvSpPr>
          <p:cNvPr id="301062" name="Text Box 6"/>
          <p:cNvSpPr txBox="1">
            <a:spLocks noChangeArrowheads="1"/>
          </p:cNvSpPr>
          <p:nvPr/>
        </p:nvSpPr>
        <p:spPr bwMode="auto">
          <a:xfrm>
            <a:off x="6172200" y="0"/>
            <a:ext cx="2971800" cy="56323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3600" b="1" dirty="0">
                <a:solidFill>
                  <a:srgbClr val="FFFFFF"/>
                </a:solidFill>
                <a:latin typeface="Arial"/>
                <a:cs typeface="Arial"/>
              </a:rPr>
              <a:t>Perez        </a:t>
            </a:r>
            <a:r>
              <a:rPr lang="en-US" sz="3600" b="1" dirty="0" err="1">
                <a:solidFill>
                  <a:srgbClr val="FFFFFF"/>
                </a:solidFill>
                <a:latin typeface="Arial"/>
                <a:cs typeface="Arial"/>
              </a:rPr>
              <a:t>Hezron</a:t>
            </a:r>
            <a:r>
              <a:rPr lang="en-US" sz="3600" b="1" dirty="0">
                <a:solidFill>
                  <a:srgbClr val="FFFFFF"/>
                </a:solidFill>
                <a:latin typeface="Arial"/>
                <a:cs typeface="Arial"/>
              </a:rPr>
              <a:t>        Ram </a:t>
            </a:r>
            <a:r>
              <a:rPr lang="en-US" sz="3600" b="1" dirty="0" err="1">
                <a:solidFill>
                  <a:srgbClr val="FFFFFF"/>
                </a:solidFill>
                <a:latin typeface="Arial"/>
                <a:cs typeface="Arial"/>
              </a:rPr>
              <a:t>Amminadab</a:t>
            </a:r>
            <a:r>
              <a:rPr lang="en-US" sz="3600" b="1" dirty="0">
                <a:solidFill>
                  <a:srgbClr val="FFFFFF"/>
                </a:solidFill>
                <a:latin typeface="Arial"/>
                <a:cs typeface="Arial"/>
              </a:rPr>
              <a:t>   </a:t>
            </a:r>
            <a:r>
              <a:rPr lang="en-US" sz="3600" b="1" dirty="0" err="1">
                <a:solidFill>
                  <a:srgbClr val="FFFFFF"/>
                </a:solidFill>
                <a:latin typeface="Arial"/>
                <a:cs typeface="Arial"/>
              </a:rPr>
              <a:t>Nahshon</a:t>
            </a:r>
            <a:r>
              <a:rPr lang="en-US" sz="3600" b="1" dirty="0">
                <a:solidFill>
                  <a:srgbClr val="FFFFFF"/>
                </a:solidFill>
                <a:latin typeface="Arial"/>
                <a:cs typeface="Arial"/>
              </a:rPr>
              <a:t>  Salmon        Boaz           </a:t>
            </a:r>
            <a:r>
              <a:rPr lang="en-US" sz="3600" b="1" dirty="0" err="1">
                <a:solidFill>
                  <a:srgbClr val="FFFFFF"/>
                </a:solidFill>
                <a:latin typeface="Arial"/>
                <a:cs typeface="Arial"/>
              </a:rPr>
              <a:t>Obed</a:t>
            </a:r>
            <a:r>
              <a:rPr lang="en-US" sz="3600" b="1" dirty="0">
                <a:solidFill>
                  <a:srgbClr val="FFFFFF"/>
                </a:solidFill>
                <a:latin typeface="Arial"/>
                <a:cs typeface="Arial"/>
              </a:rPr>
              <a:t>            Jesse            David</a:t>
            </a:r>
          </a:p>
        </p:txBody>
      </p:sp>
      <p:sp>
        <p:nvSpPr>
          <p:cNvPr id="301063" name="Text Box 7"/>
          <p:cNvSpPr txBox="1">
            <a:spLocks noChangeArrowheads="1"/>
          </p:cNvSpPr>
          <p:nvPr/>
        </p:nvSpPr>
        <p:spPr bwMode="auto">
          <a:xfrm>
            <a:off x="4914900" y="0"/>
            <a:ext cx="1143000" cy="5632312"/>
          </a:xfrm>
          <a:prstGeom prst="rect">
            <a:avLst/>
          </a:prstGeom>
          <a:noFill/>
          <a:ln w="9525">
            <a:noFill/>
            <a:miter lim="800000"/>
            <a:headEnd/>
            <a:tailEnd/>
          </a:ln>
          <a:effectLst/>
        </p:spPr>
        <p:txBody>
          <a:bodyPr>
            <a:spAutoFit/>
          </a:bodyPr>
          <a:lstStyle/>
          <a:p>
            <a:pPr algn="r" defTabSz="914400" fontAlgn="base">
              <a:spcBef>
                <a:spcPct val="50000"/>
              </a:spcBef>
              <a:spcAft>
                <a:spcPct val="0"/>
              </a:spcAft>
              <a:defRPr/>
            </a:pPr>
            <a:r>
              <a:rPr lang="en-US" sz="3600" b="1" dirty="0">
                <a:solidFill>
                  <a:srgbClr val="FFFFFF"/>
                </a:solidFill>
                <a:effectLst>
                  <a:glow rad="228600">
                    <a:srgbClr val="000000"/>
                  </a:glow>
                </a:effectLst>
                <a:latin typeface="Arial"/>
                <a:ea typeface="ＭＳ Ｐゴシック" charset="0"/>
                <a:cs typeface="Arial"/>
              </a:rPr>
              <a:t>1.  2.  3.  4.  5.  6.  7.  8.  9. 10.</a:t>
            </a:r>
          </a:p>
        </p:txBody>
      </p:sp>
      <p:sp>
        <p:nvSpPr>
          <p:cNvPr id="301064" name="Text Box 8"/>
          <p:cNvSpPr txBox="1">
            <a:spLocks noChangeArrowheads="1"/>
          </p:cNvSpPr>
          <p:nvPr/>
        </p:nvSpPr>
        <p:spPr bwMode="auto">
          <a:xfrm>
            <a:off x="5580112" y="6156325"/>
            <a:ext cx="3505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i="1" dirty="0">
                <a:solidFill>
                  <a:srgbClr val="FFFFFF"/>
                </a:solidFill>
                <a:latin typeface="Arial"/>
                <a:ea typeface="Times New Roman" pitchFamily="-111" charset="0"/>
                <a:cs typeface="Arial"/>
              </a:rPr>
              <a:t>Ruth 4:18-22</a:t>
            </a:r>
          </a:p>
        </p:txBody>
      </p:sp>
      <p:sp>
        <p:nvSpPr>
          <p:cNvPr id="2" name="Title 1"/>
          <p:cNvSpPr>
            <a:spLocks noGrp="1"/>
          </p:cNvSpPr>
          <p:nvPr>
            <p:ph type="title" idx="4294967295"/>
          </p:nvPr>
        </p:nvSpPr>
        <p:spPr>
          <a:xfrm>
            <a:off x="0" y="0"/>
            <a:ext cx="3059832" cy="1484784"/>
          </a:xfrm>
        </p:spPr>
        <p:txBody>
          <a:bodyPr/>
          <a:lstStyle/>
          <a:p>
            <a:pPr algn="l"/>
            <a:r>
              <a:rPr lang="en-US" sz="4000" b="1" dirty="0">
                <a:solidFill>
                  <a:srgbClr val="FFFFFF"/>
                </a:solidFill>
                <a:latin typeface="Arial"/>
                <a:cs typeface="Arial"/>
              </a:rPr>
              <a:t>Genealogy of Perez</a:t>
            </a:r>
          </a:p>
        </p:txBody>
      </p:sp>
    </p:spTree>
    <p:extLst>
      <p:ext uri="{BB962C8B-B14F-4D97-AF65-F5344CB8AC3E}">
        <p14:creationId xmlns:p14="http://schemas.microsoft.com/office/powerpoint/2010/main" val="2060934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301062"/>
                                        </p:tgtEl>
                                        <p:attrNameLst>
                                          <p:attrName>style.visibility</p:attrName>
                                        </p:attrNameLst>
                                      </p:cBhvr>
                                      <p:to>
                                        <p:strVal val="visible"/>
                                      </p:to>
                                    </p:set>
                                    <p:animEffect transition="in" filter="dissolve">
                                      <p:cBhvr>
                                        <p:cTn id="7" dur="75"/>
                                        <p:tgtEl>
                                          <p:spTgt spid="301062"/>
                                        </p:tgtEl>
                                      </p:cBhvr>
                                    </p:animEffect>
                                  </p:childTnLst>
                                </p:cTn>
                              </p:par>
                            </p:childTnLst>
                          </p:cTn>
                        </p:par>
                        <p:par>
                          <p:cTn id="8" fill="hold" nodeType="afterGroup">
                            <p:stCondLst>
                              <p:cond delay="4050"/>
                            </p:stCondLst>
                            <p:childTnLst>
                              <p:par>
                                <p:cTn id="9" presetID="9" presetClass="entr" presetSubtype="0" fill="hold" grpId="0" nodeType="afterEffect">
                                  <p:stCondLst>
                                    <p:cond delay="5000"/>
                                  </p:stCondLst>
                                  <p:iterate type="lt">
                                    <p:tmPct val="100000"/>
                                  </p:iterate>
                                  <p:childTnLst>
                                    <p:set>
                                      <p:cBhvr>
                                        <p:cTn id="10" dur="1" fill="hold">
                                          <p:stCondLst>
                                            <p:cond delay="0"/>
                                          </p:stCondLst>
                                        </p:cTn>
                                        <p:tgtEl>
                                          <p:spTgt spid="301063"/>
                                        </p:tgtEl>
                                        <p:attrNameLst>
                                          <p:attrName>style.visibility</p:attrName>
                                        </p:attrNameLst>
                                      </p:cBhvr>
                                      <p:to>
                                        <p:strVal val="visible"/>
                                      </p:to>
                                    </p:set>
                                    <p:animEffect transition="in" filter="dissolve">
                                      <p:cBhvr>
                                        <p:cTn id="11" dur="75"/>
                                        <p:tgtEl>
                                          <p:spTgt spid="30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2" grpId="0" autoUpdateAnimBg="0"/>
      <p:bldP spid="301063"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29</a:t>
            </a:r>
          </a:p>
        </p:txBody>
      </p:sp>
    </p:spTree>
    <p:extLst>
      <p:ext uri="{BB962C8B-B14F-4D97-AF65-F5344CB8AC3E}">
        <p14:creationId xmlns:p14="http://schemas.microsoft.com/office/powerpoint/2010/main" val="18270690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82640" y="43012"/>
            <a:ext cx="4317352"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 Enlisted by Achish &amp; Rejected</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4800" dirty="0">
                <a:solidFill>
                  <a:srgbClr val="FFFFFF"/>
                </a:solidFill>
                <a:effectLst>
                  <a:glow rad="101600">
                    <a:srgbClr val="000000">
                      <a:alpha val="75000"/>
                    </a:srgbClr>
                  </a:glow>
                </a:effectLst>
                <a:latin typeface="Arial"/>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en-US" dirty="0">
                <a:solidFill>
                  <a:srgbClr val="FFFFFF"/>
                </a:solidFill>
                <a:latin typeface="Arial" charset="0"/>
                <a:cs typeface="Arial" charset="0"/>
              </a:rPr>
              <a:t>140</a:t>
            </a: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i="1" dirty="0">
                <a:solidFill>
                  <a:srgbClr val="FFFFFF"/>
                </a:solidFill>
                <a:effectLst>
                  <a:glow rad="127000">
                    <a:srgbClr val="000000"/>
                  </a:glow>
                </a:effectLst>
                <a:latin typeface="Arial" charset="0"/>
                <a:ea typeface="ＭＳ Ｐゴシック" charset="0"/>
                <a:cs typeface="ＭＳ Ｐゴシック" charset="0"/>
              </a:rPr>
              <a:t>1 Samuel 29</a:t>
            </a:r>
            <a:endParaRPr lang="en-US" sz="28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Egypt</a:t>
            </a:r>
          </a:p>
        </p:txBody>
      </p:sp>
      <p:sp>
        <p:nvSpPr>
          <p:cNvPr id="18" name="Text Box 6"/>
          <p:cNvSpPr txBox="1">
            <a:spLocks noChangeArrowheads="1"/>
          </p:cNvSpPr>
          <p:nvPr/>
        </p:nvSpPr>
        <p:spPr bwMode="auto">
          <a:xfrm rot="17809876">
            <a:off x="3026150" y="388392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Phoenicia</a:t>
            </a: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dirty="0">
                <a:solidFill>
                  <a:srgbClr val="FFFFFF"/>
                </a:solidFill>
                <a:effectLst>
                  <a:glow rad="101600">
                    <a:srgbClr val="000000">
                      <a:alpha val="75000"/>
                    </a:srgbClr>
                  </a:glow>
                </a:effectLst>
                <a:latin typeface="Arial"/>
                <a:cs typeface="Arial"/>
              </a:rPr>
              <a:t>Gilboa</a:t>
            </a: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grpSp>
        <p:nvGrpSpPr>
          <p:cNvPr id="23" name="Group 64"/>
          <p:cNvGrpSpPr>
            <a:grpSpLocks/>
          </p:cNvGrpSpPr>
          <p:nvPr/>
        </p:nvGrpSpPr>
        <p:grpSpPr bwMode="auto">
          <a:xfrm>
            <a:off x="4634161" y="4056112"/>
            <a:ext cx="369887" cy="381000"/>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Tree>
    <p:extLst>
      <p:ext uri="{BB962C8B-B14F-4D97-AF65-F5344CB8AC3E}">
        <p14:creationId xmlns:p14="http://schemas.microsoft.com/office/powerpoint/2010/main" val="199813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8289" name="Rectangle 3"/>
          <p:cNvSpPr>
            <a:spLocks noChangeArrowheads="1"/>
          </p:cNvSpPr>
          <p:nvPr/>
        </p:nvSpPr>
        <p:spPr bwMode="auto">
          <a:xfrm>
            <a:off x="6156325" y="6248400"/>
            <a:ext cx="26574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2400" i="1">
                <a:latin typeface="Arial" charset="0"/>
                <a:cs typeface="Arial" charset="0"/>
              </a:rPr>
              <a:t>1 Sam. 29</a:t>
            </a:r>
          </a:p>
        </p:txBody>
      </p:sp>
      <p:sp>
        <p:nvSpPr>
          <p:cNvPr id="143364" name="Text Box 4"/>
          <p:cNvSpPr txBox="1">
            <a:spLocks noChangeArrowheads="1"/>
          </p:cNvSpPr>
          <p:nvPr/>
        </p:nvSpPr>
        <p:spPr bwMode="auto">
          <a:xfrm>
            <a:off x="5489575" y="2541588"/>
            <a:ext cx="36195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3200">
                <a:solidFill>
                  <a:schemeClr val="bg1"/>
                </a:solidFill>
                <a:latin typeface="Arial" charset="0"/>
                <a:cs typeface="Arial" charset="0"/>
              </a:rPr>
              <a:t>Found strength in the L</a:t>
            </a:r>
            <a:r>
              <a:rPr lang="en-US">
                <a:solidFill>
                  <a:schemeClr val="bg1"/>
                </a:solidFill>
                <a:latin typeface="Arial" charset="0"/>
                <a:cs typeface="Arial" charset="0"/>
              </a:rPr>
              <a:t>ORD</a:t>
            </a:r>
            <a:r>
              <a:rPr lang="en-US" sz="3200">
                <a:solidFill>
                  <a:schemeClr val="bg1"/>
                </a:solidFill>
                <a:latin typeface="Arial" charset="0"/>
                <a:cs typeface="Arial" charset="0"/>
              </a:rPr>
              <a:t> and continued to pursue and obey the L</a:t>
            </a:r>
            <a:r>
              <a:rPr lang="en-US">
                <a:solidFill>
                  <a:schemeClr val="bg1"/>
                </a:solidFill>
                <a:latin typeface="Arial" charset="0"/>
                <a:cs typeface="Arial" charset="0"/>
              </a:rPr>
              <a:t>ORD</a:t>
            </a:r>
            <a:r>
              <a:rPr lang="en-US" sz="3200">
                <a:solidFill>
                  <a:schemeClr val="bg1"/>
                </a:solidFill>
                <a:latin typeface="Arial" charset="0"/>
                <a:cs typeface="Arial" charset="0"/>
              </a:rPr>
              <a:t> in his undertaking</a:t>
            </a:r>
          </a:p>
        </p:txBody>
      </p:sp>
      <p:sp>
        <p:nvSpPr>
          <p:cNvPr id="268291" name="WordArt 10"/>
          <p:cNvSpPr>
            <a:spLocks noChangeArrowheads="1" noChangeShapeType="1" noTextEdit="1"/>
          </p:cNvSpPr>
          <p:nvPr/>
        </p:nvSpPr>
        <p:spPr bwMode="auto">
          <a:xfrm>
            <a:off x="685800" y="500063"/>
            <a:ext cx="6553200" cy="1176337"/>
          </a:xfrm>
          <a:prstGeom prst="rect">
            <a:avLst/>
          </a:prstGeom>
        </p:spPr>
        <p:txBody>
          <a:bodyPr wrap="none" fromWordArt="1">
            <a:prstTxWarp prst="textDoubleWave1">
              <a:avLst>
                <a:gd name="adj1" fmla="val 6500"/>
                <a:gd name="adj2" fmla="val 0"/>
              </a:avLst>
            </a:prstTxWarp>
          </a:bodyPr>
          <a:lstStyle/>
          <a:p>
            <a:r>
              <a:rPr lang="en-US" sz="3600" kern="10" spc="300">
                <a:ln w="12700" cap="sq">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What about David?</a:t>
            </a: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lgn="r">
              <a:spcBef>
                <a:spcPct val="50000"/>
              </a:spcBef>
              <a:defRPr/>
            </a:pPr>
            <a:r>
              <a:rPr lang="en-US" sz="2400" dirty="0">
                <a:solidFill>
                  <a:srgbClr val="FFFFFF"/>
                </a:solidFill>
                <a:latin typeface="Arial"/>
                <a:ea typeface="+mn-ea"/>
                <a:cs typeface="Arial"/>
              </a:rPr>
              <a:t>200</a:t>
            </a:r>
          </a:p>
        </p:txBody>
      </p:sp>
      <p:pic>
        <p:nvPicPr>
          <p:cNvPr id="2682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3600"/>
            <a:ext cx="5430838"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4" name="Title 2"/>
          <p:cNvSpPr>
            <a:spLocks noGrp="1"/>
          </p:cNvSpPr>
          <p:nvPr>
            <p:ph type="title" idx="4294967295"/>
          </p:nvPr>
        </p:nvSpPr>
        <p:spPr>
          <a:xfrm>
            <a:off x="0" y="4941888"/>
            <a:ext cx="5653088" cy="1593850"/>
          </a:xfrm>
        </p:spPr>
        <p:txBody>
          <a:bodyPr/>
          <a:lstStyle/>
          <a:p>
            <a:r>
              <a:rPr lang="en-US" sz="3600">
                <a:solidFill>
                  <a:srgbClr val="FFFFFF"/>
                </a:solidFill>
                <a:latin typeface="Arial" charset="0"/>
                <a:ea typeface="ＭＳ Ｐゴシック" charset="0"/>
              </a:rPr>
              <a:t>David Pretended to Befriend Philistines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1+#ppt_w/2"/>
                                          </p:val>
                                        </p:tav>
                                        <p:tav tm="100000">
                                          <p:val>
                                            <p:strVal val="#ppt_x"/>
                                          </p:val>
                                        </p:tav>
                                      </p:tavLst>
                                    </p:anim>
                                    <p:anim calcmode="lin" valueType="num">
                                      <p:cBhvr additive="base">
                                        <p:cTn id="8" dur="500" fill="hold"/>
                                        <p:tgtEl>
                                          <p:spTgt spid="1433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30</a:t>
            </a:r>
          </a:p>
        </p:txBody>
      </p:sp>
    </p:spTree>
    <p:extLst>
      <p:ext uri="{BB962C8B-B14F-4D97-AF65-F5344CB8AC3E}">
        <p14:creationId xmlns:p14="http://schemas.microsoft.com/office/powerpoint/2010/main" val="8931800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82640"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 Pursues the Amalekites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4800" dirty="0">
                <a:solidFill>
                  <a:srgbClr val="FFFFFF"/>
                </a:solidFill>
                <a:effectLst>
                  <a:glow rad="101600">
                    <a:srgbClr val="000000">
                      <a:alpha val="75000"/>
                    </a:srgbClr>
                  </a:glow>
                </a:effectLst>
                <a:latin typeface="Arial"/>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en-US" dirty="0">
                <a:solidFill>
                  <a:srgbClr val="FFFFFF"/>
                </a:solidFill>
                <a:latin typeface="Arial" charset="0"/>
                <a:cs typeface="Arial" charset="0"/>
              </a:rPr>
              <a:t>140</a:t>
            </a: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i="1" dirty="0">
                <a:solidFill>
                  <a:srgbClr val="FFFFFF"/>
                </a:solidFill>
                <a:effectLst>
                  <a:glow rad="127000">
                    <a:srgbClr val="000000"/>
                  </a:glow>
                </a:effectLst>
                <a:latin typeface="Arial" charset="0"/>
                <a:ea typeface="ＭＳ Ｐゴシック" charset="0"/>
                <a:cs typeface="ＭＳ Ｐゴシック" charset="0"/>
              </a:rPr>
              <a:t>1 Samuel 30</a:t>
            </a:r>
            <a:endParaRPr lang="en-US" sz="28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Egypt</a:t>
            </a:r>
          </a:p>
        </p:txBody>
      </p:sp>
      <p:sp>
        <p:nvSpPr>
          <p:cNvPr id="18" name="Text Box 6"/>
          <p:cNvSpPr txBox="1">
            <a:spLocks noChangeArrowheads="1"/>
          </p:cNvSpPr>
          <p:nvPr/>
        </p:nvSpPr>
        <p:spPr bwMode="auto">
          <a:xfrm rot="17809876">
            <a:off x="3026150" y="388392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Phoenicia</a:t>
            </a: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dirty="0">
                <a:solidFill>
                  <a:srgbClr val="FFFFFF"/>
                </a:solidFill>
                <a:effectLst>
                  <a:glow rad="101600">
                    <a:srgbClr val="000000">
                      <a:alpha val="75000"/>
                    </a:srgbClr>
                  </a:glow>
                </a:effectLst>
                <a:latin typeface="Arial"/>
                <a:cs typeface="Arial"/>
              </a:rPr>
              <a:t>Gilboa</a:t>
            </a: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grpSp>
        <p:nvGrpSpPr>
          <p:cNvPr id="23" name="Group 64"/>
          <p:cNvGrpSpPr>
            <a:grpSpLocks/>
          </p:cNvGrpSpPr>
          <p:nvPr/>
        </p:nvGrpSpPr>
        <p:grpSpPr bwMode="auto">
          <a:xfrm>
            <a:off x="4634161" y="4056112"/>
            <a:ext cx="369887" cy="381000"/>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27" name="Line 40"/>
          <p:cNvSpPr>
            <a:spLocks noChangeShapeType="1"/>
          </p:cNvSpPr>
          <p:nvPr/>
        </p:nvSpPr>
        <p:spPr bwMode="auto">
          <a:xfrm rot="20390226" flipV="1">
            <a:off x="4382509" y="4568415"/>
            <a:ext cx="450990" cy="601490"/>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8" name="Line 40"/>
          <p:cNvSpPr>
            <a:spLocks noChangeShapeType="1"/>
          </p:cNvSpPr>
          <p:nvPr/>
        </p:nvSpPr>
        <p:spPr bwMode="auto">
          <a:xfrm rot="20390226" flipH="1">
            <a:off x="4127673" y="5662149"/>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9" name="Text Box 6"/>
          <p:cNvSpPr txBox="1">
            <a:spLocks noChangeArrowheads="1"/>
          </p:cNvSpPr>
          <p:nvPr/>
        </p:nvSpPr>
        <p:spPr bwMode="auto">
          <a:xfrm>
            <a:off x="2729603" y="5229200"/>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dirty="0">
                <a:solidFill>
                  <a:srgbClr val="FFFFFF"/>
                </a:solidFill>
                <a:effectLst>
                  <a:glow rad="101600">
                    <a:srgbClr val="000000">
                      <a:alpha val="75000"/>
                    </a:srgbClr>
                  </a:glow>
                </a:effectLst>
                <a:latin typeface="Arial"/>
                <a:cs typeface="Arial"/>
              </a:rPr>
              <a:t>Ziklag</a:t>
            </a:r>
          </a:p>
        </p:txBody>
      </p:sp>
      <p:grpSp>
        <p:nvGrpSpPr>
          <p:cNvPr id="30" name="Group 64"/>
          <p:cNvGrpSpPr>
            <a:grpSpLocks/>
          </p:cNvGrpSpPr>
          <p:nvPr/>
        </p:nvGrpSpPr>
        <p:grpSpPr bwMode="auto">
          <a:xfrm>
            <a:off x="4139952" y="5301208"/>
            <a:ext cx="369887" cy="381000"/>
            <a:chOff x="1293990" y="4843883"/>
            <a:chExt cx="369930" cy="380904"/>
          </a:xfrm>
        </p:grpSpPr>
        <p:sp>
          <p:nvSpPr>
            <p:cNvPr id="3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4" name="Text Box 6"/>
          <p:cNvSpPr txBox="1">
            <a:spLocks noChangeArrowheads="1"/>
          </p:cNvSpPr>
          <p:nvPr/>
        </p:nvSpPr>
        <p:spPr bwMode="auto">
          <a:xfrm>
            <a:off x="3995936" y="6396335"/>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dirty="0">
                <a:solidFill>
                  <a:srgbClr val="FFFFFF"/>
                </a:solidFill>
                <a:effectLst>
                  <a:glow rad="101600">
                    <a:srgbClr val="000000">
                      <a:alpha val="75000"/>
                    </a:srgbClr>
                  </a:glow>
                </a:effectLst>
                <a:latin typeface="Arial"/>
                <a:cs typeface="Arial"/>
              </a:rPr>
              <a:t>Amalekites</a:t>
            </a:r>
          </a:p>
        </p:txBody>
      </p:sp>
      <p:sp>
        <p:nvSpPr>
          <p:cNvPr id="35" name="Line 40"/>
          <p:cNvSpPr>
            <a:spLocks noChangeShapeType="1"/>
          </p:cNvSpPr>
          <p:nvPr/>
        </p:nvSpPr>
        <p:spPr bwMode="auto">
          <a:xfrm rot="9590226" flipH="1">
            <a:off x="4400077" y="5734157"/>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36" name="Line 40"/>
          <p:cNvSpPr>
            <a:spLocks noChangeShapeType="1"/>
          </p:cNvSpPr>
          <p:nvPr/>
        </p:nvSpPr>
        <p:spPr bwMode="auto">
          <a:xfrm rot="20390226" flipV="1">
            <a:off x="4638669" y="5662197"/>
            <a:ext cx="145998" cy="790189"/>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27375350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strVal val="#ppt_w*0.70"/>
                                          </p:val>
                                        </p:tav>
                                        <p:tav tm="100000">
                                          <p:val>
                                            <p:strVal val="#ppt_w"/>
                                          </p:val>
                                        </p:tav>
                                      </p:tavLst>
                                    </p:anim>
                                    <p:anim calcmode="lin" valueType="num">
                                      <p:cBhvr>
                                        <p:cTn id="15" dur="1000" fill="hold"/>
                                        <p:tgtEl>
                                          <p:spTgt spid="30"/>
                                        </p:tgtEl>
                                        <p:attrNameLst>
                                          <p:attrName>ppt_h</p:attrName>
                                        </p:attrNameLst>
                                      </p:cBhvr>
                                      <p:tavLst>
                                        <p:tav tm="0">
                                          <p:val>
                                            <p:strVal val="#ppt_h"/>
                                          </p:val>
                                        </p:tav>
                                        <p:tav tm="100000">
                                          <p:val>
                                            <p:strVal val="#ppt_h"/>
                                          </p:val>
                                        </p:tav>
                                      </p:tavLst>
                                    </p:anim>
                                    <p:animEffect transition="in" filter="fade">
                                      <p:cBhvr>
                                        <p:cTn id="16" dur="10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par>
                          <p:cTn id="21" fill="hold">
                            <p:stCondLst>
                              <p:cond delay="0"/>
                            </p:stCondLst>
                            <p:childTnLst>
                              <p:par>
                                <p:cTn id="22" presetID="22" presetClass="entr" presetSubtype="4"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up)">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p:bldP spid="34" grpId="0"/>
      <p:bldP spid="35" grpId="0" animBg="1"/>
      <p:bldP spid="3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31</a:t>
            </a:r>
          </a:p>
        </p:txBody>
      </p:sp>
    </p:spTree>
    <p:extLst>
      <p:ext uri="{BB962C8B-B14F-4D97-AF65-F5344CB8AC3E}">
        <p14:creationId xmlns:p14="http://schemas.microsoft.com/office/powerpoint/2010/main" val="34787824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Saul died with his sons </a:t>
            </a:r>
            <a:r>
              <a:rPr lang="en-US" sz="3600">
                <a:solidFill>
                  <a:schemeClr val="bg1"/>
                </a:solidFill>
                <a:effectLst>
                  <a:glow rad="228600">
                    <a:schemeClr val="tx1"/>
                  </a:glow>
                </a:effectLst>
                <a:ea typeface="ＭＳ Ｐゴシック" charset="0"/>
              </a:rPr>
              <a:t>Jonathan, Abinadab, and Malkishua (1 Sam. 31:2)</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539552" y="188640"/>
            <a:ext cx="7776864" cy="5252285"/>
          </a:xfrm>
          <a:prstGeom prst="rect">
            <a:avLst/>
          </a:prstGeom>
        </p:spPr>
      </p:pic>
    </p:spTree>
    <p:extLst>
      <p:ext uri="{BB962C8B-B14F-4D97-AF65-F5344CB8AC3E}">
        <p14:creationId xmlns:p14="http://schemas.microsoft.com/office/powerpoint/2010/main" val="3243751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5724129" y="620688"/>
            <a:ext cx="3419871" cy="49411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Saul killed himself</a:t>
            </a:r>
            <a:r>
              <a:rPr lang="en-US" sz="3600">
                <a:solidFill>
                  <a:schemeClr val="bg1"/>
                </a:solidFill>
                <a:effectLst>
                  <a:glow rad="228600">
                    <a:schemeClr val="tx1"/>
                  </a:glow>
                </a:effectLst>
                <a:ea typeface="ＭＳ Ｐゴシック" charset="0"/>
              </a:rPr>
              <a:t> </a:t>
            </a:r>
            <a:br>
              <a:rPr lang="en-US" sz="3600">
                <a:solidFill>
                  <a:schemeClr val="bg1"/>
                </a:solidFill>
                <a:effectLst>
                  <a:glow rad="228600">
                    <a:schemeClr val="tx1"/>
                  </a:glow>
                </a:effectLst>
                <a:ea typeface="ＭＳ Ｐゴシック" charset="0"/>
              </a:rPr>
            </a:br>
            <a:r>
              <a:rPr lang="en-US" sz="3600">
                <a:solidFill>
                  <a:schemeClr val="bg1"/>
                </a:solidFill>
                <a:effectLst>
                  <a:glow rad="228600">
                    <a:schemeClr val="tx1"/>
                  </a:glow>
                </a:effectLst>
                <a:ea typeface="ＭＳ Ｐゴシック" charset="0"/>
              </a:rPr>
              <a:t>(1 Sam. 31:4) but an Amalekite lied by saying he did it instead (2 Sam. 1:10)</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2"/>
          <a:stretch>
            <a:fillRect/>
          </a:stretch>
        </p:blipFill>
        <p:spPr>
          <a:xfrm>
            <a:off x="-17167" y="0"/>
            <a:ext cx="5715000" cy="6858000"/>
          </a:xfrm>
          <a:prstGeom prst="rect">
            <a:avLst/>
          </a:prstGeom>
        </p:spPr>
      </p:pic>
    </p:spTree>
    <p:extLst>
      <p:ext uri="{BB962C8B-B14F-4D97-AF65-F5344CB8AC3E}">
        <p14:creationId xmlns:p14="http://schemas.microsoft.com/office/powerpoint/2010/main" val="38059865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6" name="Rectangle 4"/>
          <p:cNvSpPr>
            <a:spLocks noChangeArrowheads="1"/>
          </p:cNvSpPr>
          <p:nvPr/>
        </p:nvSpPr>
        <p:spPr bwMode="auto">
          <a:xfrm>
            <a:off x="4343400" y="3860800"/>
            <a:ext cx="4495800" cy="160178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defRPr/>
            </a:pPr>
            <a:r>
              <a:rPr lang="en-US" sz="3200" dirty="0">
                <a:solidFill>
                  <a:schemeClr val="bg1"/>
                </a:solidFill>
                <a:latin typeface="Arial"/>
                <a:ea typeface="+mn-ea"/>
                <a:cs typeface="Arial"/>
              </a:rPr>
              <a:t>Tell of </a:t>
            </a:r>
            <a:r>
              <a:rPr lang="en-US" sz="3200" dirty="0" err="1">
                <a:solidFill>
                  <a:schemeClr val="bg1"/>
                </a:solidFill>
                <a:latin typeface="Arial"/>
                <a:ea typeface="+mn-ea"/>
                <a:cs typeface="Arial"/>
              </a:rPr>
              <a:t>Jabesh</a:t>
            </a:r>
            <a:r>
              <a:rPr lang="en-US" sz="3200" dirty="0">
                <a:solidFill>
                  <a:schemeClr val="bg1"/>
                </a:solidFill>
                <a:latin typeface="Arial"/>
                <a:ea typeface="+mn-ea"/>
                <a:cs typeface="Arial"/>
              </a:rPr>
              <a:t> Gilead (now an olive orchard, never excavated)</a:t>
            </a: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200</a:t>
            </a:r>
          </a:p>
        </p:txBody>
      </p:sp>
      <p:sp>
        <p:nvSpPr>
          <p:cNvPr id="271364" name="Rectangle 3"/>
          <p:cNvSpPr txBox="1">
            <a:spLocks noChangeArrowheads="1"/>
          </p:cNvSpPr>
          <p:nvPr/>
        </p:nvSpPr>
        <p:spPr bwMode="auto">
          <a:xfrm>
            <a:off x="26988" y="44450"/>
            <a:ext cx="8458200" cy="165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3600">
                <a:solidFill>
                  <a:schemeClr val="tx2"/>
                </a:solidFill>
                <a:latin typeface="Arial" charset="0"/>
                <a:cs typeface="Arial" charset="0"/>
              </a:rPr>
              <a:t>After Saul</a:t>
            </a:r>
            <a:r>
              <a:rPr lang="fr-FR" altLang="ja-JP" sz="3600">
                <a:solidFill>
                  <a:schemeClr val="tx2"/>
                </a:solidFill>
                <a:latin typeface="Arial" charset="0"/>
                <a:cs typeface="Arial" charset="0"/>
              </a:rPr>
              <a:t>'</a:t>
            </a:r>
            <a:r>
              <a:rPr lang="en-US" altLang="ja-JP" sz="3600">
                <a:solidFill>
                  <a:schemeClr val="tx2"/>
                </a:solidFill>
                <a:latin typeface="Arial" charset="0"/>
                <a:cs typeface="Arial" charset="0"/>
              </a:rPr>
              <a:t>s death men from Jabesh Gilead courageously took his body off the wall of Beth Shan</a:t>
            </a:r>
            <a:endParaRPr lang="en-US" sz="3600">
              <a:solidFill>
                <a:schemeClr val="tx2"/>
              </a:solidFill>
              <a:latin typeface="Arial" charset="0"/>
              <a:cs typeface="Arial" charset="0"/>
            </a:endParaRPr>
          </a:p>
        </p:txBody>
      </p:sp>
      <p:sp>
        <p:nvSpPr>
          <p:cNvPr id="2" name="Title 1"/>
          <p:cNvSpPr>
            <a:spLocks noGrp="1"/>
          </p:cNvSpPr>
          <p:nvPr>
            <p:ph type="title" idx="4294967295"/>
          </p:nvPr>
        </p:nvSpPr>
        <p:spPr>
          <a:xfrm>
            <a:off x="-23813" y="5988050"/>
            <a:ext cx="4716463" cy="863600"/>
          </a:xfrm>
        </p:spPr>
        <p:txBody>
          <a:bodyPr/>
          <a:lstStyle/>
          <a:p>
            <a:pPr>
              <a:defRPr/>
            </a:pPr>
            <a:r>
              <a:rPr lang="en-US" sz="3600" dirty="0">
                <a:solidFill>
                  <a:schemeClr val="bg1"/>
                </a:solidFill>
                <a:effectLst>
                  <a:outerShdw blurRad="38100" dist="38100" dir="2700000" algn="tl">
                    <a:srgbClr val="000000">
                      <a:alpha val="43137"/>
                    </a:srgbClr>
                  </a:outerShdw>
                </a:effectLst>
              </a:rPr>
              <a:t>Saul</a:t>
            </a:r>
            <a:r>
              <a:rPr lang="fr-FR" sz="3600" dirty="0">
                <a:solidFill>
                  <a:schemeClr val="bg1"/>
                </a:solidFill>
                <a:effectLst>
                  <a:outerShdw blurRad="38100" dist="38100" dir="2700000" algn="tl">
                    <a:srgbClr val="000000">
                      <a:alpha val="43137"/>
                    </a:srgbClr>
                  </a:outerShdw>
                </a:effectLst>
              </a:rPr>
              <a:t>'</a:t>
            </a:r>
            <a:r>
              <a:rPr lang="en-US" sz="3600" dirty="0">
                <a:solidFill>
                  <a:schemeClr val="bg1"/>
                </a:solidFill>
                <a:effectLst>
                  <a:outerShdw blurRad="38100" dist="38100" dir="2700000" algn="tl">
                    <a:srgbClr val="000000">
                      <a:alpha val="43137"/>
                    </a:srgbClr>
                  </a:outerShdw>
                </a:effectLst>
              </a:rPr>
              <a:t>s Body</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had always planned to rule through </a:t>
            </a:r>
            <a:r>
              <a:rPr lang="en-US" sz="4800" b="1" dirty="0">
                <a:solidFill>
                  <a:srgbClr val="FFFF00"/>
                </a:solidFill>
                <a:effectLst>
                  <a:glow rad="127000">
                    <a:schemeClr val="tx1"/>
                  </a:glow>
                </a:effectLst>
                <a:latin typeface="Arial" charset="0"/>
                <a:ea typeface="ＭＳ Ｐゴシック" charset="0"/>
                <a:cs typeface="ＭＳ Ｐゴシック" charset="0"/>
              </a:rPr>
              <a:t>Davidic</a:t>
            </a:r>
            <a:r>
              <a:rPr lang="en-US" sz="4800" b="1" dirty="0">
                <a:effectLst>
                  <a:glow rad="127000">
                    <a:schemeClr val="tx1"/>
                  </a:glow>
                </a:effectLst>
                <a:latin typeface="Arial" charset="0"/>
                <a:ea typeface="ＭＳ Ｐゴシック" charset="0"/>
                <a:cs typeface="ＭＳ Ｐゴシック" charset="0"/>
              </a:rPr>
              <a:t> kings.</a:t>
            </a: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Exegetical Idea of 1 Samuel</a:t>
            </a:r>
          </a:p>
        </p:txBody>
      </p:sp>
    </p:spTree>
    <p:extLst>
      <p:ext uri="{BB962C8B-B14F-4D97-AF65-F5344CB8AC3E}">
        <p14:creationId xmlns:p14="http://schemas.microsoft.com/office/powerpoint/2010/main" val="125240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65814"/>
            <a:ext cx="9144000" cy="3532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Degenerate Theocracy </a:t>
            </a:r>
            <a:br>
              <a:rPr lang="en-US" sz="4800" dirty="0">
                <a:solidFill>
                  <a:srgbClr val="FFFFFF"/>
                </a:solidFill>
                <a:effectLst>
                  <a:glow rad="127000">
                    <a:srgbClr val="000000"/>
                  </a:glow>
                </a:effectLst>
                <a:latin typeface="Arial" charset="0"/>
                <a:ea typeface="ＭＳ Ｐゴシック" charset="0"/>
                <a:cs typeface="ＭＳ Ｐゴシック" charset="0"/>
              </a:rPr>
            </a:br>
            <a:r>
              <a:rPr lang="en-US" sz="4800" dirty="0">
                <a:solidFill>
                  <a:srgbClr val="FFFFFF"/>
                </a:solidFill>
                <a:effectLst>
                  <a:glow rad="127000">
                    <a:srgbClr val="000000"/>
                  </a:glow>
                </a:effectLst>
                <a:latin typeface="Arial" charset="0"/>
                <a:ea typeface="ＭＳ Ｐゴシック" charset="0"/>
                <a:cs typeface="ＭＳ Ｐゴシック" charset="0"/>
              </a:rPr>
              <a:t>to Davidic Monarchy</a:t>
            </a:r>
            <a:endParaRPr lang="en-US" sz="28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194</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Samuel</a:t>
            </a:r>
          </a:p>
        </p:txBody>
      </p:sp>
    </p:spTree>
    <p:extLst>
      <p:ext uri="{BB962C8B-B14F-4D97-AF65-F5344CB8AC3E}">
        <p14:creationId xmlns:p14="http://schemas.microsoft.com/office/powerpoint/2010/main" val="10914853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a:t>
            </a:r>
            <a:r>
              <a:rPr lang="en-US" sz="4800" b="1" dirty="0">
                <a:solidFill>
                  <a:srgbClr val="FFFF00"/>
                </a:solidFill>
                <a:effectLst>
                  <a:glow rad="127000">
                    <a:schemeClr val="tx1"/>
                  </a:glow>
                </a:effectLst>
                <a:latin typeface="Arial" charset="0"/>
                <a:ea typeface="ＭＳ Ｐゴシック" charset="0"/>
                <a:cs typeface="ＭＳ Ｐゴシック" charset="0"/>
              </a:rPr>
              <a:t>initiates</a:t>
            </a:r>
            <a:r>
              <a:rPr lang="en-US" sz="4800" b="1" dirty="0">
                <a:effectLst>
                  <a:glow rad="127000">
                    <a:schemeClr val="tx1"/>
                  </a:glow>
                </a:effectLst>
                <a:latin typeface="Arial" charset="0"/>
                <a:ea typeface="ＭＳ Ｐゴシック" charset="0"/>
                <a:cs typeface="ＭＳ Ｐゴシック" charset="0"/>
              </a:rPr>
              <a:t> change to fulfill his plans for us.</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Main Idea of 1 Samuel</a:t>
            </a:r>
          </a:p>
        </p:txBody>
      </p:sp>
    </p:spTree>
    <p:extLst>
      <p:ext uri="{BB962C8B-B14F-4D97-AF65-F5344CB8AC3E}">
        <p14:creationId xmlns:p14="http://schemas.microsoft.com/office/powerpoint/2010/main" val="21604077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1265" cy="6858000"/>
          </a:xfrm>
          <a:prstGeom prst="rect">
            <a:avLst/>
          </a:prstGeom>
        </p:spPr>
      </p:pic>
      <p:sp>
        <p:nvSpPr>
          <p:cNvPr id="309249" name="Title 1"/>
          <p:cNvSpPr>
            <a:spLocks noGrp="1"/>
          </p:cNvSpPr>
          <p:nvPr>
            <p:ph type="title" idx="4294967295"/>
          </p:nvPr>
        </p:nvSpPr>
        <p:spPr>
          <a:xfrm>
            <a:off x="107504" y="18614"/>
            <a:ext cx="3960440" cy="6839386"/>
          </a:xfrm>
        </p:spPr>
        <p:txBody>
          <a:bodyPr anchor="t"/>
          <a:lstStyle/>
          <a:p>
            <a:pPr algn="l"/>
            <a:r>
              <a:rPr lang="en-US" sz="5400" b="1">
                <a:solidFill>
                  <a:srgbClr val="FFFFFF"/>
                </a:solidFill>
                <a:effectLst>
                  <a:glow rad="228600">
                    <a:schemeClr val="tx1"/>
                  </a:glow>
                </a:effectLst>
                <a:latin typeface="Arial" charset="0"/>
                <a:ea typeface="ＭＳ Ｐゴシック" charset="0"/>
              </a:rPr>
              <a:t>Sometimes change comes though our desire to be like the world </a:t>
            </a:r>
          </a:p>
        </p:txBody>
      </p:sp>
    </p:spTree>
    <p:extLst>
      <p:ext uri="{BB962C8B-B14F-4D97-AF65-F5344CB8AC3E}">
        <p14:creationId xmlns:p14="http://schemas.microsoft.com/office/powerpoint/2010/main" val="2337183547"/>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5616" y="1916832"/>
            <a:ext cx="7343800" cy="4704002"/>
          </a:xfrm>
          <a:prstGeom prst="rect">
            <a:avLst/>
          </a:prstGeom>
        </p:spPr>
      </p:pic>
      <p:sp>
        <p:nvSpPr>
          <p:cNvPr id="900098" name="Rectangle 2"/>
          <p:cNvSpPr>
            <a:spLocks noGrp="1" noChangeArrowheads="1"/>
          </p:cNvSpPr>
          <p:nvPr>
            <p:ph type="ctrTitle"/>
          </p:nvPr>
        </p:nvSpPr>
        <p:spPr>
          <a:xfrm>
            <a:off x="0" y="232008"/>
            <a:ext cx="9144000" cy="14688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better way to change is for us to let God lead us </a:t>
            </a:r>
          </a:p>
        </p:txBody>
      </p:sp>
      <p:sp>
        <p:nvSpPr>
          <p:cNvPr id="3" name="Rectangle 2"/>
          <p:cNvSpPr txBox="1">
            <a:spLocks noChangeArrowheads="1"/>
          </p:cNvSpPr>
          <p:nvPr/>
        </p:nvSpPr>
        <p:spPr bwMode="auto">
          <a:xfrm>
            <a:off x="-24692" y="6858000"/>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dirty="0">
                <a:solidFill>
                  <a:srgbClr val="FFFFFF"/>
                </a:solidFill>
                <a:effectLst>
                  <a:glow rad="127000">
                    <a:srgbClr val="000000"/>
                  </a:glow>
                </a:effectLst>
                <a:latin typeface="Arial" charset="0"/>
                <a:ea typeface="ＭＳ Ｐゴシック" charset="0"/>
                <a:cs typeface="ＭＳ Ｐゴシック" charset="0"/>
              </a:rPr>
              <a:t>Text</a:t>
            </a:r>
          </a:p>
        </p:txBody>
      </p:sp>
    </p:spTree>
    <p:extLst>
      <p:ext uri="{BB962C8B-B14F-4D97-AF65-F5344CB8AC3E}">
        <p14:creationId xmlns:p14="http://schemas.microsoft.com/office/powerpoint/2010/main" val="37003678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268760"/>
            <a:ext cx="9144000" cy="4033837"/>
          </a:xfrm>
          <a:effectLst>
            <a:outerShdw blurRad="63500" dist="38099" dir="2700000" algn="ctr" rotWithShape="0">
              <a:schemeClr val="tx2">
                <a:alpha val="74998"/>
              </a:schemeClr>
            </a:outerShdw>
          </a:effectLst>
        </p:spPr>
        <p:txBody>
          <a:bodyPr/>
          <a:lstStyle/>
          <a:p>
            <a:pPr eaLnBrk="1" hangingPunct="1">
              <a:defRPr/>
            </a:pPr>
            <a:r>
              <a:rPr lang="en-US" b="1" dirty="0">
                <a:effectLst>
                  <a:glow rad="228600">
                    <a:schemeClr val="tx1"/>
                  </a:glow>
                </a:effectLst>
                <a:ea typeface="ＭＳ Ｐゴシック" charset="0"/>
              </a:rPr>
              <a:t>"</a:t>
            </a:r>
            <a:r>
              <a:rPr lang="en-US" b="1" dirty="0">
                <a:solidFill>
                  <a:schemeClr val="bg1"/>
                </a:solidFill>
                <a:effectLst>
                  <a:glow rad="228600">
                    <a:schemeClr val="tx1"/>
                  </a:glow>
                </a:effectLst>
                <a:ea typeface="ＭＳ Ｐゴシック" charset="0"/>
              </a:rPr>
              <a:t>The world has yet to see what God can do through one man who is totally yielded to him"</a:t>
            </a:r>
            <a:br>
              <a:rPr lang="en-US" b="1" dirty="0">
                <a:solidFill>
                  <a:schemeClr val="bg1"/>
                </a:solidFill>
                <a:effectLst>
                  <a:glow rad="228600">
                    <a:schemeClr val="tx1"/>
                  </a:glow>
                </a:effectLst>
                <a:ea typeface="ＭＳ Ｐゴシック" charset="0"/>
              </a:rPr>
            </a:br>
            <a:r>
              <a:rPr lang="en-US" b="1" dirty="0">
                <a:solidFill>
                  <a:schemeClr val="bg1"/>
                </a:solidFill>
                <a:effectLst>
                  <a:glow rad="228600">
                    <a:schemeClr val="tx1"/>
                  </a:glow>
                </a:effectLst>
                <a:ea typeface="ＭＳ Ｐゴシック" charset="0"/>
              </a:rPr>
              <a:t> </a:t>
            </a:r>
            <a:br>
              <a:rPr lang="en-US" b="1" dirty="0">
                <a:solidFill>
                  <a:schemeClr val="bg1"/>
                </a:solidFill>
                <a:effectLst>
                  <a:glow rad="228600">
                    <a:schemeClr val="tx1"/>
                  </a:glow>
                </a:effectLst>
                <a:ea typeface="ＭＳ Ｐゴシック" charset="0"/>
              </a:rPr>
            </a:br>
            <a:r>
              <a:rPr lang="en-US" b="1" dirty="0">
                <a:solidFill>
                  <a:schemeClr val="bg1"/>
                </a:solidFill>
                <a:effectLst>
                  <a:glow rad="228600">
                    <a:schemeClr val="tx1"/>
                  </a:glow>
                </a:effectLst>
                <a:ea typeface="ＭＳ Ｐゴシック" charset="0"/>
              </a:rPr>
              <a:t>—Dwight L. Moody— </a:t>
            </a:r>
            <a:endParaRPr lang="en-US" b="1" dirty="0">
              <a:effectLst>
                <a:glow rad="228600">
                  <a:schemeClr val="tx1"/>
                </a:glow>
              </a:effectLst>
              <a:ea typeface="ＭＳ Ｐゴシック" charset="0"/>
            </a:endParaRPr>
          </a:p>
        </p:txBody>
      </p:sp>
    </p:spTree>
    <p:extLst>
      <p:ext uri="{BB962C8B-B14F-4D97-AF65-F5344CB8AC3E}">
        <p14:creationId xmlns:p14="http://schemas.microsoft.com/office/powerpoint/2010/main" val="4233643532"/>
      </p:ext>
    </p:extLst>
  </p:cSld>
  <p:clrMapOvr>
    <a:overrideClrMapping bg1="lt1" tx1="dk1" bg2="lt2" tx2="dk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a:t>
            </a:r>
            <a:r>
              <a:rPr lang="en-US" sz="5400" b="1" dirty="0">
                <a:solidFill>
                  <a:srgbClr val="FFFF00"/>
                </a:solidFill>
                <a:effectLst>
                  <a:glow rad="127000">
                    <a:schemeClr val="tx1"/>
                  </a:glow>
                </a:effectLst>
                <a:latin typeface="Arial" charset="0"/>
                <a:ea typeface="ＭＳ Ｐゴシック" charset="0"/>
                <a:cs typeface="ＭＳ Ｐゴシック" charset="0"/>
              </a:rPr>
              <a:t>God</a:t>
            </a:r>
            <a:r>
              <a:rPr lang="en-US" sz="5400" b="1" dirty="0">
                <a:effectLst>
                  <a:glow rad="127000">
                    <a:schemeClr val="tx1"/>
                  </a:glow>
                </a:effectLst>
                <a:latin typeface="Arial" charset="0"/>
                <a:ea typeface="ＭＳ Ｐゴシック" charset="0"/>
                <a:cs typeface="ＭＳ Ｐゴシック" charset="0"/>
              </a:rPr>
              <a:t> cause change?</a:t>
            </a:r>
          </a:p>
        </p:txBody>
      </p:sp>
    </p:spTree>
    <p:extLst>
      <p:ext uri="{BB962C8B-B14F-4D97-AF65-F5344CB8AC3E}">
        <p14:creationId xmlns:p14="http://schemas.microsoft.com/office/powerpoint/2010/main" val="18550111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had always planned to rule through </a:t>
            </a:r>
            <a:r>
              <a:rPr lang="en-US" sz="4800" b="1" dirty="0">
                <a:solidFill>
                  <a:srgbClr val="FFFF00"/>
                </a:solidFill>
                <a:effectLst>
                  <a:glow rad="127000">
                    <a:schemeClr val="tx1"/>
                  </a:glow>
                </a:effectLst>
                <a:latin typeface="Arial" charset="0"/>
                <a:ea typeface="ＭＳ Ｐゴシック" charset="0"/>
                <a:cs typeface="ＭＳ Ｐゴシック" charset="0"/>
              </a:rPr>
              <a:t>Davidic</a:t>
            </a:r>
            <a:r>
              <a:rPr lang="en-US" sz="4800" b="1" dirty="0">
                <a:effectLst>
                  <a:glow rad="127000">
                    <a:schemeClr val="tx1"/>
                  </a:glow>
                </a:effectLst>
                <a:latin typeface="Arial" charset="0"/>
                <a:ea typeface="ＭＳ Ｐゴシック" charset="0"/>
                <a:cs typeface="ＭＳ Ｐゴシック" charset="0"/>
              </a:rPr>
              <a:t> kings.</a:t>
            </a: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Exegetical Idea of 1 Samuel</a:t>
            </a:r>
          </a:p>
        </p:txBody>
      </p:sp>
    </p:spTree>
    <p:extLst>
      <p:ext uri="{BB962C8B-B14F-4D97-AF65-F5344CB8AC3E}">
        <p14:creationId xmlns:p14="http://schemas.microsoft.com/office/powerpoint/2010/main" val="408305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a:t>
            </a:r>
            <a:r>
              <a:rPr lang="en-US" sz="4800" b="1" dirty="0">
                <a:solidFill>
                  <a:srgbClr val="FFFF00"/>
                </a:solidFill>
                <a:effectLst>
                  <a:glow rad="127000">
                    <a:schemeClr val="tx1"/>
                  </a:glow>
                </a:effectLst>
                <a:latin typeface="Arial" charset="0"/>
                <a:ea typeface="ＭＳ Ｐゴシック" charset="0"/>
                <a:cs typeface="ＭＳ Ｐゴシック" charset="0"/>
              </a:rPr>
              <a:t>initiates</a:t>
            </a:r>
            <a:r>
              <a:rPr lang="en-US" sz="4800" b="1" dirty="0">
                <a:effectLst>
                  <a:glow rad="127000">
                    <a:schemeClr val="tx1"/>
                  </a:glow>
                </a:effectLst>
                <a:latin typeface="Arial" charset="0"/>
                <a:ea typeface="ＭＳ Ｐゴシック" charset="0"/>
                <a:cs typeface="ＭＳ Ｐゴシック" charset="0"/>
              </a:rPr>
              <a:t> change to fulfill his plans for us.</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Main Idea of 1 Samuel</a:t>
            </a:r>
          </a:p>
        </p:txBody>
      </p:sp>
    </p:spTree>
    <p:extLst>
      <p:ext uri="{BB962C8B-B14F-4D97-AF65-F5344CB8AC3E}">
        <p14:creationId xmlns:p14="http://schemas.microsoft.com/office/powerpoint/2010/main" val="1338457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5400" i="1" dirty="0">
                <a:solidFill>
                  <a:srgbClr val="FFFFFF"/>
                </a:solidFill>
                <a:effectLst>
                  <a:glow rad="127000">
                    <a:srgbClr val="000000"/>
                  </a:glow>
                </a:effectLst>
                <a:latin typeface="Arial" charset="0"/>
                <a:ea typeface="ＭＳ Ｐゴシック" charset="0"/>
                <a:cs typeface="ＭＳ Ｐゴシック" charset="0"/>
              </a:rPr>
              <a:t>1 Samuel</a:t>
            </a: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a:t>
            </a:r>
            <a:br>
              <a:rPr lang="en-US" sz="8000" b="1" dirty="0">
                <a:effectLst>
                  <a:glow rad="127000">
                    <a:schemeClr val="tx1"/>
                  </a:glow>
                </a:effectLst>
                <a:latin typeface="Arial" charset="0"/>
                <a:ea typeface="ＭＳ Ｐゴシック" charset="0"/>
                <a:cs typeface="ＭＳ Ｐゴシック" charset="0"/>
              </a:rPr>
            </a:br>
            <a:r>
              <a:rPr lang="en-US" sz="9600" b="1" dirty="0">
                <a:effectLst>
                  <a:glow rad="127000">
                    <a:schemeClr val="tx1"/>
                  </a:glow>
                </a:effectLst>
                <a:latin typeface="Arial" charset="0"/>
                <a:ea typeface="ＭＳ Ｐゴシック" charset="0"/>
                <a:cs typeface="ＭＳ Ｐゴシック" charset="0"/>
              </a:rPr>
              <a:t>Changed</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76427303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65344"/>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“The circumstances </a:t>
            </a:r>
            <a:br>
              <a:rPr lang="en-US" sz="4800" b="1" dirty="0">
                <a:effectLst>
                  <a:glow rad="127000">
                    <a:schemeClr val="tx1"/>
                  </a:glow>
                </a:effectLst>
                <a:latin typeface="Arial" charset="0"/>
                <a:ea typeface="ＭＳ Ｐゴシック" charset="0"/>
                <a:cs typeface="ＭＳ Ｐゴシック" charset="0"/>
              </a:rPr>
            </a:br>
            <a:r>
              <a:rPr lang="en-US" sz="6600" b="1" dirty="0">
                <a:solidFill>
                  <a:srgbClr val="FFFF00"/>
                </a:solidFill>
                <a:effectLst>
                  <a:glow rad="127000">
                    <a:schemeClr val="tx1"/>
                  </a:glow>
                </a:effectLst>
                <a:latin typeface="Arial" charset="0"/>
                <a:ea typeface="ＭＳ Ｐゴシック" charset="0"/>
                <a:cs typeface="ＭＳ Ｐゴシック" charset="0"/>
              </a:rPr>
              <a:t>we ask God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to </a:t>
            </a:r>
            <a:r>
              <a:rPr lang="en-US" sz="4800" b="1">
                <a:effectLst>
                  <a:glow rad="127000">
                    <a:schemeClr val="tx1"/>
                  </a:glow>
                </a:effectLst>
                <a:latin typeface="Arial" charset="0"/>
                <a:ea typeface="ＭＳ Ｐゴシック" charset="0"/>
                <a:cs typeface="ＭＳ Ｐゴシック" charset="0"/>
              </a:rPr>
              <a:t>change are </a:t>
            </a:r>
            <a:r>
              <a:rPr lang="en-US" sz="4800" b="1" dirty="0">
                <a:effectLst>
                  <a:glow rad="127000">
                    <a:schemeClr val="tx1"/>
                  </a:glow>
                </a:effectLst>
                <a:latin typeface="Arial" charset="0"/>
                <a:ea typeface="ＭＳ Ｐゴシック" charset="0"/>
                <a:cs typeface="ＭＳ Ｐゴシック" charset="0"/>
              </a:rPr>
              <a:t>often the circumstances </a:t>
            </a:r>
            <a:br>
              <a:rPr lang="en-US" sz="4800" b="1" dirty="0">
                <a:effectLst>
                  <a:glow rad="127000">
                    <a:schemeClr val="tx1"/>
                  </a:glow>
                </a:effectLst>
                <a:latin typeface="Arial" charset="0"/>
                <a:ea typeface="ＭＳ Ｐゴシック" charset="0"/>
                <a:cs typeface="ＭＳ Ｐゴシック" charset="0"/>
              </a:rPr>
            </a:br>
            <a:r>
              <a:rPr lang="en-US" sz="6600" b="1" dirty="0">
                <a:solidFill>
                  <a:srgbClr val="FFFF00"/>
                </a:solidFill>
                <a:effectLst>
                  <a:glow rad="127000">
                    <a:schemeClr val="tx1"/>
                  </a:glow>
                </a:effectLst>
                <a:latin typeface="Arial" charset="0"/>
                <a:ea typeface="ＭＳ Ｐゴシック" charset="0"/>
              </a:rPr>
              <a:t>God is using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to change us.”</a:t>
            </a:r>
            <a:br>
              <a:rPr lang="en-US" sz="48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—Max Lucado—</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031278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90500"/>
            <a:ext cx="9144000" cy="6554611"/>
            <a:chOff x="0" y="190500"/>
            <a:chExt cx="9144000" cy="6554611"/>
          </a:xfrm>
        </p:grpSpPr>
        <p:pic>
          <p:nvPicPr>
            <p:cNvPr id="2" name="Picture 1"/>
            <p:cNvPicPr>
              <a:picLocks noChangeAspect="1"/>
            </p:cNvPicPr>
            <p:nvPr/>
          </p:nvPicPr>
          <p:blipFill rotWithShape="1">
            <a:blip r:embed="rId3"/>
            <a:srcRect l="6965" b="5850"/>
            <a:stretch/>
          </p:blipFill>
          <p:spPr>
            <a:xfrm>
              <a:off x="0" y="190500"/>
              <a:ext cx="9144000" cy="6554611"/>
            </a:xfrm>
            <a:prstGeom prst="rect">
              <a:avLst/>
            </a:prstGeom>
          </p:spPr>
        </p:pic>
        <p:sp>
          <p:nvSpPr>
            <p:cNvPr id="3" name="Right Triangle 2"/>
            <p:cNvSpPr/>
            <p:nvPr/>
          </p:nvSpPr>
          <p:spPr bwMode="auto">
            <a:xfrm rot="10527313">
              <a:off x="929832" y="331313"/>
              <a:ext cx="7610323" cy="4387245"/>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0">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180528" y="116632"/>
            <a:ext cx="9144000" cy="2065493"/>
          </a:xfrm>
          <a:effectLst>
            <a:outerShdw blurRad="63500" dist="35921" dir="2700000" algn="ctr" rotWithShape="0">
              <a:schemeClr val="tx2">
                <a:alpha val="74998"/>
              </a:schemeClr>
            </a:outerShdw>
          </a:effectLst>
        </p:spPr>
        <p:txBody>
          <a:bodyPr/>
          <a:lstStyle/>
          <a:p>
            <a:pPr algn="r">
              <a:defRPr/>
            </a:pPr>
            <a:r>
              <a:rPr lang="en-US" sz="4800" b="1" dirty="0">
                <a:effectLst>
                  <a:glow rad="127000">
                    <a:schemeClr val="tx1"/>
                  </a:glow>
                </a:effectLst>
                <a:latin typeface="Times New Roman"/>
                <a:ea typeface="ＭＳ Ｐゴシック" charset="0"/>
                <a:cs typeface="Times New Roman"/>
              </a:rPr>
              <a:t>If nothing ever changed,</a:t>
            </a:r>
            <a:br>
              <a:rPr lang="en-US" sz="4800" b="1" dirty="0">
                <a:effectLst>
                  <a:glow rad="127000">
                    <a:schemeClr val="tx1"/>
                  </a:glow>
                </a:effectLst>
                <a:latin typeface="Times New Roman"/>
                <a:ea typeface="ＭＳ Ｐゴシック" charset="0"/>
                <a:cs typeface="Times New Roman"/>
              </a:rPr>
            </a:br>
            <a:r>
              <a:rPr lang="en-US" sz="4800" b="1" dirty="0">
                <a:effectLst>
                  <a:glow rad="127000">
                    <a:schemeClr val="tx1"/>
                  </a:glow>
                </a:effectLst>
                <a:latin typeface="Times New Roman"/>
                <a:ea typeface="ＭＳ Ｐゴシック" charset="0"/>
                <a:cs typeface="Times New Roman"/>
              </a:rPr>
              <a:t>there'd be no butterflies.</a:t>
            </a:r>
            <a:br>
              <a:rPr lang="en-US" sz="4800" b="1" dirty="0">
                <a:effectLst>
                  <a:glow rad="127000">
                    <a:schemeClr val="tx1"/>
                  </a:glow>
                </a:effectLst>
                <a:latin typeface="Times New Roman"/>
                <a:ea typeface="ＭＳ Ｐゴシック" charset="0"/>
                <a:cs typeface="Times New Roman"/>
              </a:rPr>
            </a:br>
            <a:r>
              <a:rPr lang="en-US" sz="3600" b="1" i="1" dirty="0">
                <a:effectLst>
                  <a:glow rad="127000">
                    <a:schemeClr val="tx1"/>
                  </a:glow>
                </a:effectLst>
                <a:latin typeface="Times New Roman"/>
                <a:ea typeface="ＭＳ Ｐゴシック" charset="0"/>
                <a:cs typeface="Times New Roman"/>
              </a:rPr>
              <a:t>—Unknown</a:t>
            </a:r>
          </a:p>
        </p:txBody>
      </p:sp>
    </p:spTree>
    <p:extLst>
      <p:ext uri="{BB962C8B-B14F-4D97-AF65-F5344CB8AC3E}">
        <p14:creationId xmlns:p14="http://schemas.microsoft.com/office/powerpoint/2010/main" val="628633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85800" y="-666328"/>
            <a:ext cx="7772400" cy="1143000"/>
          </a:xfrm>
        </p:spPr>
        <p:txBody>
          <a:bodyPr/>
          <a:lstStyle/>
          <a:p>
            <a:pPr>
              <a:defRPr/>
            </a:pPr>
            <a:r>
              <a:rPr lang="en-US" sz="4800" kern="10" dirty="0">
                <a:ln w="9525" cap="flat" cmpd="sng" algn="ctr">
                  <a:solidFill>
                    <a:srgbClr val="CC99FF"/>
                  </a:solidFill>
                  <a:prstDash val="solid"/>
                  <a:round/>
                </a:ln>
                <a:gradFill>
                  <a:gsLst>
                    <a:gs pos="0">
                      <a:srgbClr val="FFFF66"/>
                    </a:gs>
                    <a:gs pos="100000">
                      <a:srgbClr val="FF3300"/>
                    </a:gs>
                  </a:gsLst>
                  <a:lin ang="5400000" scaled="1"/>
                </a:gradFill>
                <a:effectLst>
                  <a:outerShdw blurRad="63500" dist="53848" dir="2700000" algn="ctr" rotWithShape="0">
                    <a:srgbClr val="9999FF">
                      <a:alpha val="75000"/>
                    </a:srgbClr>
                  </a:outerShdw>
                </a:effectLst>
                <a:latin typeface="Impact"/>
                <a:ea typeface="Impact"/>
                <a:cs typeface="Impact"/>
              </a:rPr>
              <a:t>Purpose of this Book</a:t>
            </a:r>
            <a:endParaRPr lang="en-US" dirty="0"/>
          </a:p>
        </p:txBody>
      </p:sp>
      <p:sp>
        <p:nvSpPr>
          <p:cNvPr id="199682" name="Rectangle 2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p>
        </p:txBody>
      </p:sp>
      <p:sp>
        <p:nvSpPr>
          <p:cNvPr id="73731" name="Text Box 3"/>
          <p:cNvSpPr txBox="1">
            <a:spLocks noChangeArrowheads="1"/>
          </p:cNvSpPr>
          <p:nvPr/>
        </p:nvSpPr>
        <p:spPr bwMode="auto">
          <a:xfrm>
            <a:off x="611188" y="2784475"/>
            <a:ext cx="3019425"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4400">
                <a:latin typeface="Arial" charset="0"/>
                <a:cs typeface="Arial" charset="0"/>
              </a:rPr>
              <a:t>Theocracy</a:t>
            </a:r>
          </a:p>
        </p:txBody>
      </p:sp>
      <p:sp>
        <p:nvSpPr>
          <p:cNvPr id="73733" name="Text Box 5"/>
          <p:cNvSpPr txBox="1">
            <a:spLocks noChangeArrowheads="1"/>
          </p:cNvSpPr>
          <p:nvPr/>
        </p:nvSpPr>
        <p:spPr bwMode="auto">
          <a:xfrm>
            <a:off x="5440363" y="2784475"/>
            <a:ext cx="2852737"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4400">
                <a:latin typeface="Arial" charset="0"/>
                <a:cs typeface="Arial" charset="0"/>
              </a:rPr>
              <a:t>Monarchy</a:t>
            </a:r>
          </a:p>
        </p:txBody>
      </p:sp>
      <p:sp>
        <p:nvSpPr>
          <p:cNvPr id="73734" name="AutoShape 6"/>
          <p:cNvSpPr>
            <a:spLocks noChangeArrowheads="1"/>
          </p:cNvSpPr>
          <p:nvPr/>
        </p:nvSpPr>
        <p:spPr bwMode="auto">
          <a:xfrm>
            <a:off x="3581400" y="2913063"/>
            <a:ext cx="1828800" cy="609600"/>
          </a:xfrm>
          <a:prstGeom prst="rightArrow">
            <a:avLst>
              <a:gd name="adj1" fmla="val 50000"/>
              <a:gd name="adj2" fmla="val 75000"/>
            </a:avLst>
          </a:prstGeom>
          <a:solidFill>
            <a:srgbClr val="000000"/>
          </a:solidFill>
          <a:ln w="9525">
            <a:solidFill>
              <a:schemeClr val="tx1"/>
            </a:solidFill>
            <a:miter lim="800000"/>
            <a:headEnd/>
            <a:tailEnd/>
          </a:ln>
        </p:spPr>
        <p:txBody>
          <a:bodyPr wrap="none" anchor="ctr"/>
          <a:lstStyle/>
          <a:p>
            <a:endParaRPr lang="en-US"/>
          </a:p>
        </p:txBody>
      </p:sp>
      <p:sp>
        <p:nvSpPr>
          <p:cNvPr id="199686" name="WordArt 11"/>
          <p:cNvSpPr>
            <a:spLocks noChangeArrowheads="1" noChangeShapeType="1" noTextEdit="1"/>
          </p:cNvSpPr>
          <p:nvPr/>
        </p:nvSpPr>
        <p:spPr bwMode="auto">
          <a:xfrm>
            <a:off x="1676400" y="304800"/>
            <a:ext cx="6248400" cy="2243138"/>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Purpose of this Book</a:t>
            </a:r>
          </a:p>
        </p:txBody>
      </p:sp>
      <p:grpSp>
        <p:nvGrpSpPr>
          <p:cNvPr id="2" name="Group 20"/>
          <p:cNvGrpSpPr>
            <a:grpSpLocks/>
          </p:cNvGrpSpPr>
          <p:nvPr/>
        </p:nvGrpSpPr>
        <p:grpSpPr bwMode="auto">
          <a:xfrm>
            <a:off x="228600" y="4114800"/>
            <a:ext cx="4191000" cy="1524000"/>
            <a:chOff x="144" y="2592"/>
            <a:chExt cx="2640" cy="960"/>
          </a:xfrm>
        </p:grpSpPr>
        <p:sp>
          <p:nvSpPr>
            <p:cNvPr id="199690" name="Rectangle 18"/>
            <p:cNvSpPr>
              <a:spLocks noChangeArrowheads="1"/>
            </p:cNvSpPr>
            <p:nvPr/>
          </p:nvSpPr>
          <p:spPr bwMode="auto">
            <a:xfrm>
              <a:off x="144" y="2592"/>
              <a:ext cx="2640" cy="960"/>
            </a:xfrm>
            <a:prstGeom prst="rect">
              <a:avLst/>
            </a:prstGeom>
            <a:solidFill>
              <a:srgbClr val="3366FF"/>
            </a:solidFill>
            <a:ln w="12700" cap="sq">
              <a:solidFill>
                <a:schemeClr val="tx1"/>
              </a:solidFill>
              <a:miter lim="800000"/>
              <a:headEnd type="none" w="sm" len="sm"/>
              <a:tailEnd type="none" w="sm" len="sm"/>
            </a:ln>
          </p:spPr>
          <p:txBody>
            <a:bodyPr wrap="none" anchor="ctr"/>
            <a:lstStyle/>
            <a:p>
              <a:endParaRPr lang="en-US"/>
            </a:p>
          </p:txBody>
        </p:sp>
        <p:pic>
          <p:nvPicPr>
            <p:cNvPr id="199691" name="Picture 12"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44" y="2736"/>
              <a:ext cx="1344" cy="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92" name="Text Box 14"/>
            <p:cNvSpPr txBox="1">
              <a:spLocks noChangeArrowheads="1"/>
            </p:cNvSpPr>
            <p:nvPr/>
          </p:nvSpPr>
          <p:spPr bwMode="auto">
            <a:xfrm>
              <a:off x="215" y="2826"/>
              <a:ext cx="1176"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4400">
                  <a:solidFill>
                    <a:srgbClr val="FFFF00"/>
                  </a:solidFill>
                  <a:latin typeface="Bauhaus 93" charset="0"/>
                </a:rPr>
                <a:t>GOD</a:t>
              </a:r>
              <a:r>
                <a:rPr lang="en-US" sz="3200">
                  <a:solidFill>
                    <a:srgbClr val="FFFF00"/>
                  </a:solidFill>
                  <a:latin typeface="Bauhaus 93" charset="0"/>
                </a:rPr>
                <a:t> AS</a:t>
              </a:r>
            </a:p>
          </p:txBody>
        </p:sp>
      </p:grpSp>
      <p:grpSp>
        <p:nvGrpSpPr>
          <p:cNvPr id="3" name="Group 21"/>
          <p:cNvGrpSpPr>
            <a:grpSpLocks/>
          </p:cNvGrpSpPr>
          <p:nvPr/>
        </p:nvGrpSpPr>
        <p:grpSpPr bwMode="auto">
          <a:xfrm>
            <a:off x="4724400" y="4114800"/>
            <a:ext cx="4191000" cy="1524000"/>
            <a:chOff x="2976" y="2592"/>
            <a:chExt cx="2640" cy="960"/>
          </a:xfrm>
          <a:solidFill>
            <a:schemeClr val="accent1">
              <a:lumMod val="40000"/>
              <a:lumOff val="60000"/>
            </a:schemeClr>
          </a:solidFill>
        </p:grpSpPr>
        <p:sp>
          <p:nvSpPr>
            <p:cNvPr id="41993" name="Rectangle 19"/>
            <p:cNvSpPr>
              <a:spLocks noChangeArrowheads="1"/>
            </p:cNvSpPr>
            <p:nvPr/>
          </p:nvSpPr>
          <p:spPr bwMode="auto">
            <a:xfrm>
              <a:off x="2976" y="2592"/>
              <a:ext cx="2640" cy="960"/>
            </a:xfrm>
            <a:prstGeom prst="rect">
              <a:avLst/>
            </a:prstGeom>
            <a:grpFill/>
            <a:ln w="12700" cap="sq">
              <a:solidFill>
                <a:schemeClr val="tx1"/>
              </a:solidFill>
              <a:miter lim="800000"/>
              <a:headEnd type="none" w="sm" len="sm"/>
              <a:tailEnd type="none" w="sm" len="sm"/>
            </a:ln>
          </p:spPr>
          <p:txBody>
            <a:bodyPr wrap="none" anchor="ctr"/>
            <a:lstStyle/>
            <a:p>
              <a:pPr>
                <a:defRPr/>
              </a:pPr>
              <a:endParaRPr lang="en-US"/>
            </a:p>
          </p:txBody>
        </p:sp>
        <p:pic>
          <p:nvPicPr>
            <p:cNvPr id="41994" name="Picture 15"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28" y="2703"/>
              <a:ext cx="1344" cy="75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1995" name="Text Box 16"/>
            <p:cNvSpPr txBox="1">
              <a:spLocks noChangeArrowheads="1"/>
            </p:cNvSpPr>
            <p:nvPr/>
          </p:nvSpPr>
          <p:spPr bwMode="auto">
            <a:xfrm>
              <a:off x="3072" y="2856"/>
              <a:ext cx="1122" cy="442"/>
            </a:xfrm>
            <a:prstGeom prst="rect">
              <a:avLst/>
            </a:prstGeom>
            <a:gr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defRPr/>
              </a:pPr>
              <a:r>
                <a:rPr lang="en-US" sz="4000">
                  <a:latin typeface="Bauhaus 93" charset="0"/>
                </a:rPr>
                <a:t>Man as</a:t>
              </a:r>
            </a:p>
          </p:txBody>
        </p:sp>
      </p:grpSp>
      <p:sp>
        <p:nvSpPr>
          <p:cNvPr id="16"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chemeClr val="bg1"/>
                </a:solidFill>
                <a:latin typeface="Arial"/>
                <a:cs typeface="Arial"/>
              </a:rPr>
              <a:t>196</a:t>
            </a:r>
            <a:endParaRPr lang="en-US" sz="2400" b="0" dirty="0">
              <a:solidFill>
                <a:schemeClr val="bg1"/>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1"/>
                                        </p:tgtEl>
                                        <p:attrNameLst>
                                          <p:attrName>style.visibility</p:attrName>
                                        </p:attrNameLst>
                                      </p:cBhvr>
                                      <p:to>
                                        <p:strVal val="visible"/>
                                      </p:to>
                                    </p:set>
                                    <p:anim calcmode="lin" valueType="num">
                                      <p:cBhvr additive="base">
                                        <p:cTn id="7" dur="500" fill="hold"/>
                                        <p:tgtEl>
                                          <p:spTgt spid="73731"/>
                                        </p:tgtEl>
                                        <p:attrNameLst>
                                          <p:attrName>ppt_x</p:attrName>
                                        </p:attrNameLst>
                                      </p:cBhvr>
                                      <p:tavLst>
                                        <p:tav tm="0">
                                          <p:val>
                                            <p:strVal val="0-#ppt_w/2"/>
                                          </p:val>
                                        </p:tav>
                                        <p:tav tm="100000">
                                          <p:val>
                                            <p:strVal val="#ppt_x"/>
                                          </p:val>
                                        </p:tav>
                                      </p:tavLst>
                                    </p:anim>
                                    <p:anim calcmode="lin" valueType="num">
                                      <p:cBhvr additive="base">
                                        <p:cTn id="8" dur="500" fill="hold"/>
                                        <p:tgtEl>
                                          <p:spTgt spid="737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3734"/>
                                        </p:tgtEl>
                                        <p:attrNameLst>
                                          <p:attrName>style.visibility</p:attrName>
                                        </p:attrNameLst>
                                      </p:cBhvr>
                                      <p:to>
                                        <p:strVal val="visible"/>
                                      </p:to>
                                    </p:set>
                                    <p:anim calcmode="lin" valueType="num">
                                      <p:cBhvr additive="base">
                                        <p:cTn id="19" dur="500" fill="hold"/>
                                        <p:tgtEl>
                                          <p:spTgt spid="73734"/>
                                        </p:tgtEl>
                                        <p:attrNameLst>
                                          <p:attrName>ppt_x</p:attrName>
                                        </p:attrNameLst>
                                      </p:cBhvr>
                                      <p:tavLst>
                                        <p:tav tm="0">
                                          <p:val>
                                            <p:strVal val="0-#ppt_w/2"/>
                                          </p:val>
                                        </p:tav>
                                        <p:tav tm="100000">
                                          <p:val>
                                            <p:strVal val="#ppt_x"/>
                                          </p:val>
                                        </p:tav>
                                      </p:tavLst>
                                    </p:anim>
                                    <p:anim calcmode="lin" valueType="num">
                                      <p:cBhvr additive="base">
                                        <p:cTn id="20"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3"/>
                                        </p:tgtEl>
                                        <p:attrNameLst>
                                          <p:attrName>style.visibility</p:attrName>
                                        </p:attrNameLst>
                                      </p:cBhvr>
                                      <p:to>
                                        <p:strVal val="visible"/>
                                      </p:to>
                                    </p:set>
                                    <p:anim calcmode="lin" valueType="num">
                                      <p:cBhvr additive="base">
                                        <p:cTn id="25" dur="500" fill="hold"/>
                                        <p:tgtEl>
                                          <p:spTgt spid="73733"/>
                                        </p:tgtEl>
                                        <p:attrNameLst>
                                          <p:attrName>ppt_x</p:attrName>
                                        </p:attrNameLst>
                                      </p:cBhvr>
                                      <p:tavLst>
                                        <p:tav tm="0">
                                          <p:val>
                                            <p:strVal val="0-#ppt_w/2"/>
                                          </p:val>
                                        </p:tav>
                                        <p:tav tm="100000">
                                          <p:val>
                                            <p:strVal val="#ppt_x"/>
                                          </p:val>
                                        </p:tav>
                                      </p:tavLst>
                                    </p:anim>
                                    <p:anim calcmode="lin" valueType="num">
                                      <p:cBhvr additive="base">
                                        <p:cTn id="26"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P spid="7373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9632" y="0"/>
            <a:ext cx="6768752" cy="6858000"/>
          </a:xfrm>
          <a:blipFill>
            <a:blip r:embed="rId3"/>
            <a:tile tx="0" ty="0" sx="100000" sy="100000" flip="none" algn="tl"/>
          </a:blipFill>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LORD</a:t>
            </a:r>
            <a:b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I come to </a:t>
            </a:r>
            <a:b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YOU</a:t>
            </a:r>
            <a:b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a:t>
            </a:r>
            <a:b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Let my </a:t>
            </a:r>
            <a:b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HEART</a:t>
            </a:r>
            <a:b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be changed</a:t>
            </a:r>
          </a:p>
        </p:txBody>
      </p:sp>
    </p:spTree>
    <p:extLst>
      <p:ext uri="{BB962C8B-B14F-4D97-AF65-F5344CB8AC3E}">
        <p14:creationId xmlns:p14="http://schemas.microsoft.com/office/powerpoint/2010/main" val="36559392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1649091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sz="3200" dirty="0">
                <a:solidFill>
                  <a:srgbClr val="FFFFFF"/>
                </a:solidFill>
                <a:latin typeface="Arial" charset="0"/>
                <a:cs typeface="Arial" charset="0"/>
              </a:rPr>
              <a:t>Get this presentation and script for free!</a:t>
            </a:r>
            <a:endParaRPr lang="en-US" sz="1100"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3144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4658" y="116632"/>
            <a:ext cx="9144000" cy="1555750"/>
          </a:xfrm>
          <a:effectLst>
            <a:outerShdw blurRad="63500" dist="35921" dir="2700000" algn="ctr" rotWithShape="0">
              <a:schemeClr val="tx2">
                <a:alpha val="74998"/>
              </a:schemeClr>
            </a:outerShdw>
          </a:effectLst>
        </p:spPr>
        <p:txBody>
          <a:bodyPr/>
          <a:lstStyle/>
          <a:p>
            <a:pPr>
              <a:defRPr/>
            </a:pPr>
            <a:r>
              <a:rPr lang="en-US" sz="6600" b="1" i="1" dirty="0">
                <a:effectLst>
                  <a:glow rad="876300">
                    <a:schemeClr val="tx1"/>
                  </a:glow>
                </a:effectLst>
                <a:latin typeface="Arial" charset="0"/>
                <a:ea typeface="ＭＳ Ｐゴシック" charset="0"/>
                <a:cs typeface="ＭＳ Ｐゴシック" charset="0"/>
              </a:rPr>
              <a:t>Change</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7732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0" spc="-100" dirty="0">
                <a:solidFill>
                  <a:srgbClr val="000090"/>
                </a:solidFill>
                <a:latin typeface="Helvetica Neue Black Condensed"/>
                <a:ea typeface="ＭＳ Ｐゴシック" charset="0"/>
                <a:cs typeface="Helvetica Neue Black Condensed"/>
              </a:rPr>
              <a:t>FOR ISRAEL</a:t>
            </a:r>
          </a:p>
        </p:txBody>
      </p:sp>
      <p:sp>
        <p:nvSpPr>
          <p:cNvPr id="6" name="Rectangle 2"/>
          <p:cNvSpPr txBox="1">
            <a:spLocks noChangeArrowheads="1"/>
          </p:cNvSpPr>
          <p:nvPr/>
        </p:nvSpPr>
        <p:spPr bwMode="auto">
          <a:xfrm>
            <a:off x="6196412" y="17732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0" spc="-100" dirty="0">
                <a:solidFill>
                  <a:srgbClr val="000090"/>
                </a:solidFill>
                <a:latin typeface="Helvetica Neue Black Condensed"/>
                <a:ea typeface="ＭＳ Ｐゴシック" charset="0"/>
                <a:cs typeface="Helvetica Neue Black Condensed"/>
              </a:rPr>
              <a:t>FOR </a:t>
            </a:r>
            <a:br>
              <a:rPr lang="en-US" sz="4800" b="0" spc="-100" dirty="0">
                <a:solidFill>
                  <a:srgbClr val="000090"/>
                </a:solidFill>
                <a:latin typeface="Helvetica Neue Black Condensed"/>
                <a:ea typeface="ＭＳ Ｐゴシック" charset="0"/>
                <a:cs typeface="Helvetica Neue Black Condensed"/>
              </a:rPr>
            </a:br>
            <a:r>
              <a:rPr lang="en-US" sz="4800" b="0" spc="-100" dirty="0">
                <a:solidFill>
                  <a:srgbClr val="000090"/>
                </a:solidFill>
                <a:latin typeface="Helvetica Neue Black Condensed"/>
                <a:ea typeface="ＭＳ Ｐゴシック" charset="0"/>
                <a:cs typeface="Helvetica Neue Black Condensed"/>
              </a:rPr>
              <a:t>US</a:t>
            </a:r>
          </a:p>
        </p:txBody>
      </p:sp>
      <p:sp>
        <p:nvSpPr>
          <p:cNvPr id="2" name="Right Arrow 1"/>
          <p:cNvSpPr/>
          <p:nvPr/>
        </p:nvSpPr>
        <p:spPr bwMode="auto">
          <a:xfrm>
            <a:off x="3923928" y="2348880"/>
            <a:ext cx="1512168" cy="1800200"/>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p:cNvSpPr txBox="1">
            <a:spLocks noChangeArrowheads="1"/>
          </p:cNvSpPr>
          <p:nvPr/>
        </p:nvSpPr>
        <p:spPr bwMode="auto">
          <a:xfrm>
            <a:off x="0" y="5302250"/>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i="1" dirty="0">
                <a:effectLst>
                  <a:glow rad="876300">
                    <a:schemeClr val="tx1"/>
                  </a:glow>
                </a:effectLst>
                <a:latin typeface="Arial" charset="0"/>
                <a:ea typeface="ＭＳ Ｐゴシック" charset="0"/>
                <a:cs typeface="ＭＳ Ｐゴシック" charset="0"/>
              </a:rPr>
              <a:t>1</a:t>
            </a:r>
            <a:r>
              <a:rPr lang="en-US" sz="6600" b="1" i="1" dirty="0">
                <a:effectLst>
                  <a:glow rad="876300">
                    <a:schemeClr val="tx1"/>
                  </a:glow>
                </a:effectLst>
                <a:latin typeface="Arial" charset="0"/>
                <a:ea typeface="ＭＳ Ｐゴシック" charset="0"/>
                <a:cs typeface="ＭＳ Ｐゴシック" charset="0"/>
              </a:rPr>
              <a:t> Samuel</a:t>
            </a:r>
            <a:endParaRPr lang="en-US" b="1" i="1" dirty="0">
              <a:effectLst>
                <a:glow rad="8763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5156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a:t>
            </a:r>
            <a:r>
              <a:rPr lang="en-US" sz="5400" b="1" dirty="0">
                <a:solidFill>
                  <a:srgbClr val="FFFF00"/>
                </a:solidFill>
                <a:effectLst>
                  <a:glow rad="127000">
                    <a:schemeClr val="tx1"/>
                  </a:glow>
                </a:effectLst>
                <a:latin typeface="Arial" charset="0"/>
                <a:ea typeface="ＭＳ Ｐゴシック" charset="0"/>
                <a:cs typeface="ＭＳ Ｐゴシック" charset="0"/>
              </a:rPr>
              <a:t>God</a:t>
            </a:r>
            <a:r>
              <a:rPr lang="en-US" sz="5400" b="1" dirty="0">
                <a:effectLst>
                  <a:glow rad="127000">
                    <a:schemeClr val="tx1"/>
                  </a:glow>
                </a:effectLst>
                <a:latin typeface="Arial" charset="0"/>
                <a:ea typeface="ＭＳ Ｐゴシック" charset="0"/>
                <a:cs typeface="ＭＳ Ｐゴシック" charset="0"/>
              </a:rPr>
              <a:t> cause change?</a:t>
            </a:r>
          </a:p>
        </p:txBody>
      </p:sp>
    </p:spTree>
    <p:extLst>
      <p:ext uri="{BB962C8B-B14F-4D97-AF65-F5344CB8AC3E}">
        <p14:creationId xmlns:p14="http://schemas.microsoft.com/office/powerpoint/2010/main" val="971816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had always planned to rule through </a:t>
            </a:r>
            <a:r>
              <a:rPr lang="en-US" sz="4800" b="1" dirty="0">
                <a:solidFill>
                  <a:srgbClr val="FFFF00"/>
                </a:solidFill>
                <a:effectLst>
                  <a:glow rad="127000">
                    <a:schemeClr val="tx1"/>
                  </a:glow>
                </a:effectLst>
                <a:latin typeface="Arial" charset="0"/>
                <a:ea typeface="ＭＳ Ｐゴシック" charset="0"/>
                <a:cs typeface="ＭＳ Ｐゴシック" charset="0"/>
              </a:rPr>
              <a:t>Davidic</a:t>
            </a:r>
            <a:r>
              <a:rPr lang="en-US" sz="4800" b="1" dirty="0">
                <a:effectLst>
                  <a:glow rad="127000">
                    <a:schemeClr val="tx1"/>
                  </a:glow>
                </a:effectLst>
                <a:latin typeface="Arial" charset="0"/>
                <a:ea typeface="ＭＳ Ｐゴシック" charset="0"/>
                <a:cs typeface="ＭＳ Ｐゴシック" charset="0"/>
              </a:rPr>
              <a:t> kings.</a:t>
            </a: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Exegetical Idea of 1 Samuel</a:t>
            </a:r>
          </a:p>
        </p:txBody>
      </p:sp>
    </p:spTree>
    <p:extLst>
      <p:ext uri="{BB962C8B-B14F-4D97-AF65-F5344CB8AC3E}">
        <p14:creationId xmlns:p14="http://schemas.microsoft.com/office/powerpoint/2010/main" val="15688405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2400">
                <a:solidFill>
                  <a:srgbClr val="FFFFFF"/>
                </a:solidFill>
                <a:latin typeface="Arial" charset="0"/>
                <a:cs typeface="Arial" charset="0"/>
              </a:rPr>
              <a:t>193</a:t>
            </a:r>
          </a:p>
        </p:txBody>
      </p:sp>
      <p:sp>
        <p:nvSpPr>
          <p:cNvPr id="181251" name="Rectangle 3"/>
          <p:cNvSpPr>
            <a:spLocks noGrp="1" noChangeArrowheads="1"/>
          </p:cNvSpPr>
          <p:nvPr>
            <p:ph type="title"/>
          </p:nvPr>
        </p:nvSpPr>
        <p:spPr>
          <a:xfrm>
            <a:off x="395536" y="304800"/>
            <a:ext cx="7560840" cy="914400"/>
          </a:xfrm>
          <a:solidFill>
            <a:schemeClr val="tx1"/>
          </a:solidFill>
          <a:ln>
            <a:solidFill>
              <a:schemeClr val="tx1"/>
            </a:solidFill>
            <a:miter lim="800000"/>
            <a:headEnd/>
            <a:tailEnd/>
          </a:ln>
        </p:spPr>
        <p:txBody>
          <a:bodyPr anchor="ctr" anchorCtr="1"/>
          <a:lstStyle/>
          <a:p>
            <a:pPr algn="ctr" eaLnBrk="1" hangingPunct="1"/>
            <a:r>
              <a:rPr lang="en-US" altLang="zh-CN" sz="3200" b="1">
                <a:solidFill>
                  <a:schemeClr val="bg1"/>
                </a:solidFill>
                <a:latin typeface="Arial" charset="0"/>
                <a:ea typeface="宋体" charset="0"/>
                <a:cs typeface="宋体" charset="0"/>
              </a:rPr>
              <a:t>Theology of Judges-Ruth-Samuel</a:t>
            </a:r>
            <a:endParaRPr lang="en-US" sz="1400">
              <a:solidFill>
                <a:schemeClr val="bg1"/>
              </a:solidFill>
              <a:latin typeface="Arial" charset="0"/>
              <a:ea typeface="宋体" charset="0"/>
              <a:cs typeface="宋体" charset="0"/>
            </a:endParaRPr>
          </a:p>
        </p:txBody>
      </p:sp>
      <p:sp>
        <p:nvSpPr>
          <p:cNvPr id="181252" name="Rectangle 7"/>
          <p:cNvSpPr>
            <a:spLocks noChangeArrowheads="1"/>
          </p:cNvSpPr>
          <p:nvPr/>
        </p:nvSpPr>
        <p:spPr bwMode="auto">
          <a:xfrm>
            <a:off x="20732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algn="l" eaLnBrk="0" hangingPunct="0"/>
            <a:endParaRPr lang="en-US" sz="2000" b="0">
              <a:solidFill>
                <a:srgbClr val="000000"/>
              </a:solidFill>
              <a:latin typeface="Arial" charset="0"/>
              <a:cs typeface="Arial" charset="0"/>
            </a:endParaRPr>
          </a:p>
          <a:p>
            <a:pPr eaLnBrk="0" hangingPunct="0"/>
            <a:r>
              <a:rPr lang="en-US" sz="2000">
                <a:solidFill>
                  <a:srgbClr val="000000"/>
                </a:solidFill>
                <a:latin typeface="Arial" charset="0"/>
                <a:cs typeface="Arial" charset="0"/>
              </a:rPr>
              <a:t>Judges</a:t>
            </a:r>
          </a:p>
        </p:txBody>
      </p:sp>
      <p:sp>
        <p:nvSpPr>
          <p:cNvPr id="181253" name="Rectangle 8"/>
          <p:cNvSpPr>
            <a:spLocks noChangeArrowheads="1"/>
          </p:cNvSpPr>
          <p:nvPr/>
        </p:nvSpPr>
        <p:spPr bwMode="auto">
          <a:xfrm>
            <a:off x="39020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algn="l" eaLnBrk="0" hangingPunct="0"/>
            <a:endParaRPr lang="en-US" sz="2000" b="0">
              <a:solidFill>
                <a:srgbClr val="000000"/>
              </a:solidFill>
              <a:latin typeface="Arial" charset="0"/>
              <a:cs typeface="Arial" charset="0"/>
            </a:endParaRPr>
          </a:p>
          <a:p>
            <a:pPr eaLnBrk="0" hangingPunct="0"/>
            <a:r>
              <a:rPr lang="en-US" sz="2000">
                <a:solidFill>
                  <a:srgbClr val="000000"/>
                </a:solidFill>
                <a:latin typeface="Arial" charset="0"/>
                <a:cs typeface="Arial" charset="0"/>
              </a:rPr>
              <a:t>Ruth</a:t>
            </a:r>
            <a:endParaRPr lang="en-US" sz="2000" b="0">
              <a:solidFill>
                <a:srgbClr val="000000"/>
              </a:solidFill>
              <a:latin typeface="Arial" charset="0"/>
              <a:cs typeface="Arial" charset="0"/>
            </a:endParaRPr>
          </a:p>
        </p:txBody>
      </p:sp>
      <p:sp>
        <p:nvSpPr>
          <p:cNvPr id="181254" name="Rectangle 9"/>
          <p:cNvSpPr>
            <a:spLocks noChangeArrowheads="1"/>
          </p:cNvSpPr>
          <p:nvPr/>
        </p:nvSpPr>
        <p:spPr bwMode="auto">
          <a:xfrm>
            <a:off x="57308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algn="l" eaLnBrk="0" hangingPunct="0"/>
            <a:endParaRPr lang="en-US" sz="2000">
              <a:solidFill>
                <a:srgbClr val="000000"/>
              </a:solidFill>
              <a:latin typeface="Arial" charset="0"/>
              <a:cs typeface="Arial" charset="0"/>
            </a:endParaRPr>
          </a:p>
          <a:p>
            <a:pPr eaLnBrk="0" hangingPunct="0"/>
            <a:r>
              <a:rPr lang="en-US" sz="2000">
                <a:solidFill>
                  <a:srgbClr val="000000"/>
                </a:solidFill>
                <a:latin typeface="Arial" charset="0"/>
                <a:cs typeface="Arial" charset="0"/>
              </a:rPr>
              <a:t>Samuel</a:t>
            </a:r>
          </a:p>
        </p:txBody>
      </p:sp>
      <p:grpSp>
        <p:nvGrpSpPr>
          <p:cNvPr id="2" name="Group 11"/>
          <p:cNvGrpSpPr>
            <a:grpSpLocks/>
          </p:cNvGrpSpPr>
          <p:nvPr/>
        </p:nvGrpSpPr>
        <p:grpSpPr bwMode="auto">
          <a:xfrm>
            <a:off x="1674813" y="5145088"/>
            <a:ext cx="1373187" cy="1096962"/>
            <a:chOff x="0" y="0"/>
            <a:chExt cx="20000" cy="20000"/>
          </a:xfrm>
        </p:grpSpPr>
        <p:sp>
          <p:nvSpPr>
            <p:cNvPr id="181277"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endParaRPr lang="en-US"/>
            </a:p>
          </p:txBody>
        </p:sp>
        <p:sp>
          <p:nvSpPr>
            <p:cNvPr id="181278" name="Rectangle 13"/>
            <p:cNvSpPr>
              <a:spLocks noChangeArrowheads="1"/>
            </p:cNvSpPr>
            <p:nvPr/>
          </p:nvSpPr>
          <p:spPr bwMode="auto">
            <a:xfrm>
              <a:off x="3999" y="3331"/>
              <a:ext cx="13336" cy="834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algn="l" eaLnBrk="0" hangingPunct="0"/>
              <a:r>
                <a:rPr lang="en-US" sz="1400">
                  <a:solidFill>
                    <a:srgbClr val="000000"/>
                  </a:solidFill>
                  <a:latin typeface="Arial" charset="0"/>
                  <a:cs typeface="Arial" charset="0"/>
                </a:rPr>
                <a:t>Monarchy</a:t>
              </a:r>
            </a:p>
            <a:p>
              <a:pPr algn="l" eaLnBrk="0" hangingPunct="0"/>
              <a:r>
                <a:rPr lang="en-US" sz="1400">
                  <a:solidFill>
                    <a:srgbClr val="000000"/>
                  </a:solidFill>
                  <a:latin typeface="Arial" charset="0"/>
                  <a:cs typeface="Arial" charset="0"/>
                </a:rPr>
                <a:t> Needed</a:t>
              </a:r>
              <a:endParaRPr lang="en-US" sz="2400" b="0">
                <a:solidFill>
                  <a:srgbClr val="000000"/>
                </a:solidFill>
                <a:latin typeface="Arial" charset="0"/>
                <a:cs typeface="Arial" charset="0"/>
              </a:endParaRPr>
            </a:p>
          </p:txBody>
        </p:sp>
      </p:grpSp>
      <p:grpSp>
        <p:nvGrpSpPr>
          <p:cNvPr id="3" name="Group 14"/>
          <p:cNvGrpSpPr>
            <a:grpSpLocks/>
          </p:cNvGrpSpPr>
          <p:nvPr/>
        </p:nvGrpSpPr>
        <p:grpSpPr bwMode="auto">
          <a:xfrm>
            <a:off x="3687763" y="5145088"/>
            <a:ext cx="1279525" cy="822325"/>
            <a:chOff x="4" y="0"/>
            <a:chExt cx="19996" cy="20000"/>
          </a:xfrm>
        </p:grpSpPr>
        <p:sp>
          <p:nvSpPr>
            <p:cNvPr id="181275" name="Oval 15"/>
            <p:cNvSpPr>
              <a:spLocks noChangeArrowheads="1"/>
            </p:cNvSpPr>
            <p:nvPr/>
          </p:nvSpPr>
          <p:spPr bwMode="auto">
            <a:xfrm>
              <a:off x="4" y="0"/>
              <a:ext cx="19996" cy="20000"/>
            </a:xfrm>
            <a:prstGeom prst="ellipse">
              <a:avLst/>
            </a:prstGeom>
            <a:solidFill>
              <a:srgbClr val="FFFFFF"/>
            </a:solidFill>
            <a:ln w="25400">
              <a:solidFill>
                <a:srgbClr val="000088"/>
              </a:solidFill>
              <a:round/>
              <a:headEnd/>
              <a:tailEnd/>
            </a:ln>
          </p:spPr>
          <p:txBody>
            <a:bodyPr/>
            <a:lstStyle/>
            <a:p>
              <a:pPr>
                <a:spcBef>
                  <a:spcPct val="20000"/>
                </a:spcBef>
              </a:pPr>
              <a:endParaRPr lang="en-US" sz="2400" b="0">
                <a:solidFill>
                  <a:srgbClr val="000000"/>
                </a:solidFill>
                <a:latin typeface="Arial" charset="0"/>
                <a:cs typeface="Arial" charset="0"/>
              </a:endParaRPr>
            </a:p>
          </p:txBody>
        </p:sp>
        <p:sp>
          <p:nvSpPr>
            <p:cNvPr id="181276" name="Rectangle 16"/>
            <p:cNvSpPr>
              <a:spLocks noChangeArrowheads="1"/>
            </p:cNvSpPr>
            <p:nvPr/>
          </p:nvSpPr>
          <p:spPr bwMode="auto">
            <a:xfrm>
              <a:off x="2859" y="4441"/>
              <a:ext cx="14286" cy="11102"/>
            </a:xfrm>
            <a:prstGeom prst="rect">
              <a:avLst/>
            </a:prstGeom>
            <a:solidFill>
              <a:srgbClr val="FFFFFF"/>
            </a:solid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algn="l" eaLnBrk="0" hangingPunct="0"/>
              <a:r>
                <a:rPr lang="en-US" sz="1400">
                  <a:solidFill>
                    <a:srgbClr val="000000"/>
                  </a:solidFill>
                  <a:latin typeface="Arial" charset="0"/>
                  <a:cs typeface="Arial" charset="0"/>
                </a:rPr>
                <a:t>Monarchy</a:t>
              </a:r>
            </a:p>
            <a:p>
              <a:pPr algn="l" eaLnBrk="0" hangingPunct="0"/>
              <a:r>
                <a:rPr lang="en-US" sz="1400">
                  <a:solidFill>
                    <a:srgbClr val="000000"/>
                  </a:solidFill>
                  <a:latin typeface="Arial" charset="0"/>
                  <a:cs typeface="Arial" charset="0"/>
                </a:rPr>
                <a:t> Prepared</a:t>
              </a:r>
              <a:endParaRPr lang="en-US" sz="2400" b="0">
                <a:solidFill>
                  <a:srgbClr val="000000"/>
                </a:solidFill>
                <a:latin typeface="Arial" charset="0"/>
                <a:cs typeface="Arial" charset="0"/>
              </a:endParaRPr>
            </a:p>
          </p:txBody>
        </p:sp>
      </p:grpSp>
      <p:sp>
        <p:nvSpPr>
          <p:cNvPr id="39960" name="Line 24"/>
          <p:cNvSpPr>
            <a:spLocks noChangeShapeType="1"/>
          </p:cNvSpPr>
          <p:nvPr/>
        </p:nvSpPr>
        <p:spPr bwMode="auto">
          <a:xfrm flipV="1">
            <a:off x="3633788" y="3390900"/>
            <a:ext cx="361950"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endParaRPr lang="en-US"/>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endParaRPr lang="en-US"/>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endParaRPr lang="en-US"/>
          </a:p>
        </p:txBody>
      </p:sp>
      <p:sp>
        <p:nvSpPr>
          <p:cNvPr id="39965" name="Text Box 29"/>
          <p:cNvSpPr txBox="1">
            <a:spLocks noChangeArrowheads="1"/>
          </p:cNvSpPr>
          <p:nvPr/>
        </p:nvSpPr>
        <p:spPr bwMode="auto">
          <a:xfrm>
            <a:off x="1152525" y="2609850"/>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20000"/>
              </a:spcBef>
            </a:pPr>
            <a:r>
              <a:rPr lang="en-US" sz="2400" u="sng">
                <a:solidFill>
                  <a:srgbClr val="000000"/>
                </a:solidFill>
                <a:latin typeface="Arial" charset="0"/>
                <a:cs typeface="Arial" charset="0"/>
              </a:rPr>
              <a:t>Bethlehem</a:t>
            </a:r>
          </a:p>
        </p:txBody>
      </p:sp>
      <p:sp>
        <p:nvSpPr>
          <p:cNvPr id="39966" name="Text Box 30"/>
          <p:cNvSpPr txBox="1">
            <a:spLocks noChangeArrowheads="1"/>
          </p:cNvSpPr>
          <p:nvPr/>
        </p:nvSpPr>
        <p:spPr bwMode="auto">
          <a:xfrm>
            <a:off x="1646238" y="3105150"/>
            <a:ext cx="2066925"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pPr>
            <a:r>
              <a:rPr lang="en-US" sz="2000">
                <a:solidFill>
                  <a:srgbClr val="000000"/>
                </a:solidFill>
                <a:latin typeface="Arial" charset="0"/>
                <a:cs typeface="Arial" charset="0"/>
              </a:rPr>
              <a:t>Idolatry (17–18)</a:t>
            </a:r>
          </a:p>
          <a:p>
            <a:pPr algn="l" eaLnBrk="1" hangingPunct="1">
              <a:spcBef>
                <a:spcPct val="20000"/>
              </a:spcBef>
            </a:pPr>
            <a:r>
              <a:rPr lang="en-US" sz="2000">
                <a:solidFill>
                  <a:srgbClr val="000000"/>
                </a:solidFill>
                <a:latin typeface="Arial" charset="0"/>
                <a:cs typeface="Arial" charset="0"/>
              </a:rPr>
              <a:t>Concubine (19)</a:t>
            </a:r>
          </a:p>
        </p:txBody>
      </p:sp>
      <p:sp>
        <p:nvSpPr>
          <p:cNvPr id="39967" name="Text Box 31"/>
          <p:cNvSpPr txBox="1">
            <a:spLocks noChangeArrowheads="1"/>
          </p:cNvSpPr>
          <p:nvPr/>
        </p:nvSpPr>
        <p:spPr bwMode="auto">
          <a:xfrm>
            <a:off x="1138238" y="4019550"/>
            <a:ext cx="12287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20000"/>
              </a:spcBef>
            </a:pPr>
            <a:r>
              <a:rPr lang="en-US" sz="2400" u="sng">
                <a:solidFill>
                  <a:srgbClr val="000000"/>
                </a:solidFill>
                <a:latin typeface="Arial" charset="0"/>
                <a:cs typeface="Arial" charset="0"/>
              </a:rPr>
              <a:t>Gibeah</a:t>
            </a:r>
          </a:p>
        </p:txBody>
      </p:sp>
      <p:sp>
        <p:nvSpPr>
          <p:cNvPr id="39968" name="Text Box 32"/>
          <p:cNvSpPr txBox="1">
            <a:spLocks noChangeArrowheads="1"/>
          </p:cNvSpPr>
          <p:nvPr/>
        </p:nvSpPr>
        <p:spPr bwMode="auto">
          <a:xfrm>
            <a:off x="1619250" y="4400550"/>
            <a:ext cx="2009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pPr>
            <a:r>
              <a:rPr lang="en-US" sz="2000">
                <a:solidFill>
                  <a:srgbClr val="000000"/>
                </a:solidFill>
                <a:latin typeface="Arial" charset="0"/>
                <a:cs typeface="Arial" charset="0"/>
              </a:rPr>
              <a:t>Murder (19–20)</a:t>
            </a:r>
          </a:p>
        </p:txBody>
      </p:sp>
      <p:sp>
        <p:nvSpPr>
          <p:cNvPr id="39969" name="Text Box 33"/>
          <p:cNvSpPr txBox="1">
            <a:spLocks noChangeArrowheads="1"/>
          </p:cNvSpPr>
          <p:nvPr/>
        </p:nvSpPr>
        <p:spPr bwMode="auto">
          <a:xfrm>
            <a:off x="3978275" y="2724150"/>
            <a:ext cx="193833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pPr>
            <a:r>
              <a:rPr lang="en-US" sz="2000">
                <a:solidFill>
                  <a:srgbClr val="000000"/>
                </a:solidFill>
                <a:latin typeface="Arial" charset="0"/>
                <a:cs typeface="Arial" charset="0"/>
              </a:rPr>
              <a:t>Boaz</a:t>
            </a:r>
          </a:p>
          <a:p>
            <a:pPr algn="l" eaLnBrk="1" hangingPunct="1">
              <a:spcBef>
                <a:spcPct val="20000"/>
              </a:spcBef>
            </a:pPr>
            <a:r>
              <a:rPr lang="en-US" sz="2000">
                <a:solidFill>
                  <a:srgbClr val="000000"/>
                </a:solidFill>
                <a:latin typeface="Arial" charset="0"/>
                <a:cs typeface="Arial" charset="0"/>
              </a:rPr>
              <a:t>Bethlehemites</a:t>
            </a:r>
          </a:p>
        </p:txBody>
      </p:sp>
      <p:sp>
        <p:nvSpPr>
          <p:cNvPr id="39970" name="Text Box 34"/>
          <p:cNvSpPr txBox="1">
            <a:spLocks noChangeArrowheads="1"/>
          </p:cNvSpPr>
          <p:nvPr/>
        </p:nvSpPr>
        <p:spPr bwMode="auto">
          <a:xfrm>
            <a:off x="5937250" y="4705350"/>
            <a:ext cx="7270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pPr>
            <a:r>
              <a:rPr lang="en-US" sz="2000">
                <a:solidFill>
                  <a:srgbClr val="000000"/>
                </a:solidFill>
                <a:latin typeface="Arial" charset="0"/>
                <a:cs typeface="Arial" charset="0"/>
              </a:rPr>
              <a:t>Saul</a:t>
            </a:r>
          </a:p>
        </p:txBody>
      </p:sp>
      <p:sp>
        <p:nvSpPr>
          <p:cNvPr id="39971" name="Text Box 35"/>
          <p:cNvSpPr txBox="1">
            <a:spLocks noChangeArrowheads="1"/>
          </p:cNvSpPr>
          <p:nvPr/>
        </p:nvSpPr>
        <p:spPr bwMode="auto">
          <a:xfrm>
            <a:off x="5915025" y="2571750"/>
            <a:ext cx="8826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pPr>
            <a:r>
              <a:rPr lang="en-US" sz="2000">
                <a:solidFill>
                  <a:srgbClr val="000000"/>
                </a:solidFill>
                <a:latin typeface="Arial" charset="0"/>
                <a:cs typeface="Arial" charset="0"/>
              </a:rPr>
              <a:t>David</a:t>
            </a:r>
          </a:p>
        </p:txBody>
      </p:sp>
      <p:grpSp>
        <p:nvGrpSpPr>
          <p:cNvPr id="4" name="Group 36"/>
          <p:cNvGrpSpPr>
            <a:grpSpLocks/>
          </p:cNvGrpSpPr>
          <p:nvPr/>
        </p:nvGrpSpPr>
        <p:grpSpPr bwMode="auto">
          <a:xfrm>
            <a:off x="5610225" y="5105400"/>
            <a:ext cx="1295400" cy="823913"/>
            <a:chOff x="3456" y="3456"/>
            <a:chExt cx="816" cy="519"/>
          </a:xfrm>
        </p:grpSpPr>
        <p:sp>
          <p:nvSpPr>
            <p:cNvPr id="181269" name="Rectangle 27"/>
            <p:cNvSpPr>
              <a:spLocks noChangeArrowheads="1"/>
            </p:cNvSpPr>
            <p:nvPr/>
          </p:nvSpPr>
          <p:spPr bwMode="auto">
            <a:xfrm>
              <a:off x="3456" y="3504"/>
              <a:ext cx="816" cy="38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a:spcBef>
                  <a:spcPct val="20000"/>
                </a:spcBef>
              </a:pPr>
              <a:endParaRPr lang="en-US" sz="2400" b="0">
                <a:solidFill>
                  <a:srgbClr val="000000"/>
                </a:solidFill>
                <a:latin typeface="Arial" charset="0"/>
                <a:cs typeface="Arial" charset="0"/>
              </a:endParaRPr>
            </a:p>
          </p:txBody>
        </p:sp>
        <p:sp>
          <p:nvSpPr>
            <p:cNvPr id="181270"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endParaRPr lang="en-US"/>
            </a:p>
          </p:txBody>
        </p:sp>
        <p:sp>
          <p:nvSpPr>
            <p:cNvPr id="181271"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endParaRPr lang="en-US"/>
            </a:p>
          </p:txBody>
        </p:sp>
        <p:sp>
          <p:nvSpPr>
            <p:cNvPr id="181272"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a:spcBef>
                  <a:spcPct val="20000"/>
                </a:spcBef>
              </a:pPr>
              <a:endParaRPr lang="en-US" sz="2400" b="0">
                <a:solidFill>
                  <a:srgbClr val="000000"/>
                </a:solidFill>
                <a:latin typeface="Arial" charset="0"/>
                <a:cs typeface="Arial" charset="0"/>
              </a:endParaRPr>
            </a:p>
          </p:txBody>
        </p:sp>
        <p:sp>
          <p:nvSpPr>
            <p:cNvPr id="181273" name="Rectangle 23"/>
            <p:cNvSpPr>
              <a:spLocks noChangeArrowheads="1"/>
            </p:cNvSpPr>
            <p:nvPr/>
          </p:nvSpPr>
          <p:spPr bwMode="auto">
            <a:xfrm>
              <a:off x="3482" y="3552"/>
              <a:ext cx="771" cy="23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eaLnBrk="0" hangingPunct="0"/>
              <a:r>
                <a:rPr lang="en-US" sz="1400">
                  <a:solidFill>
                    <a:srgbClr val="000000"/>
                  </a:solidFill>
                  <a:latin typeface="Arial" charset="0"/>
                  <a:cs typeface="Arial" charset="0"/>
                </a:rPr>
                <a:t>Monarchy</a:t>
              </a:r>
            </a:p>
            <a:p>
              <a:pPr eaLnBrk="0" hangingPunct="0"/>
              <a:r>
                <a:rPr lang="en-US" sz="1400">
                  <a:solidFill>
                    <a:srgbClr val="000000"/>
                  </a:solidFill>
                  <a:latin typeface="Arial" charset="0"/>
                  <a:cs typeface="Arial" charset="0"/>
                </a:rPr>
                <a:t>Established</a:t>
              </a:r>
              <a:endParaRPr lang="en-US" sz="2400" b="0">
                <a:solidFill>
                  <a:srgbClr val="000000"/>
                </a:solidFill>
                <a:latin typeface="Arial" charset="0"/>
                <a:cs typeface="Arial" charset="0"/>
              </a:endParaRPr>
            </a:p>
          </p:txBody>
        </p:sp>
        <p:sp>
          <p:nvSpPr>
            <p:cNvPr id="181274" name="Freeform 22"/>
            <p:cNvSpPr>
              <a:spLocks/>
            </p:cNvSpPr>
            <p:nvPr/>
          </p:nvSpPr>
          <p:spPr bwMode="auto">
            <a:xfrm>
              <a:off x="3456" y="3456"/>
              <a:ext cx="807" cy="58"/>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endParaRPr lang="en-US"/>
            </a:p>
          </p:txBody>
        </p:sp>
      </p:grpSp>
      <p:sp>
        <p:nvSpPr>
          <p:cNvPr id="181268" name="Text Box 37"/>
          <p:cNvSpPr txBox="1">
            <a:spLocks noChangeArrowheads="1"/>
          </p:cNvSpPr>
          <p:nvPr/>
        </p:nvSpPr>
        <p:spPr bwMode="auto">
          <a:xfrm>
            <a:off x="468313" y="6308725"/>
            <a:ext cx="8280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20000"/>
              </a:spcBef>
            </a:pPr>
            <a:r>
              <a:rPr lang="en-US" altLang="zh-CN" sz="1200">
                <a:solidFill>
                  <a:srgbClr val="000000"/>
                </a:solidFill>
                <a:latin typeface="Arial" charset="0"/>
                <a:cs typeface="Arial" charset="0"/>
              </a:rPr>
              <a:t>Adapted from Thomas L. Constable, "A Theology of Joshua, Ruth, and Judges," </a:t>
            </a:r>
            <a:br>
              <a:rPr lang="en-US" altLang="zh-CN" sz="1200">
                <a:solidFill>
                  <a:srgbClr val="000000"/>
                </a:solidFill>
                <a:latin typeface="Arial" charset="0"/>
                <a:cs typeface="Arial" charset="0"/>
              </a:rPr>
            </a:br>
            <a:r>
              <a:rPr lang="en-US" altLang="zh-CN" sz="1200">
                <a:solidFill>
                  <a:srgbClr val="000000"/>
                </a:solidFill>
                <a:latin typeface="Arial" charset="0"/>
                <a:cs typeface="Arial" charset="0"/>
              </a:rPr>
              <a:t>in </a:t>
            </a:r>
            <a:r>
              <a:rPr lang="en-US" altLang="zh-CN" sz="1200" i="1">
                <a:solidFill>
                  <a:srgbClr val="000000"/>
                </a:solidFill>
                <a:latin typeface="Arial" charset="0"/>
                <a:cs typeface="Arial" charset="0"/>
              </a:rPr>
              <a:t>A Biblical Theology of the OT</a:t>
            </a:r>
            <a:r>
              <a:rPr lang="en-US" altLang="zh-CN" sz="1200">
                <a:solidFill>
                  <a:srgbClr val="000000"/>
                </a:solidFill>
                <a:latin typeface="Arial" charset="0"/>
                <a:cs typeface="Arial" charset="0"/>
              </a:rPr>
              <a:t>, ed. Roy B. Zuck, 95-96, 117</a:t>
            </a:r>
            <a:endParaRPr lang="en-US" sz="1200">
              <a:solidFill>
                <a:srgbClr val="000000"/>
              </a:solidFill>
              <a:latin typeface="Arial" charset="0"/>
              <a:cs typeface="Arial" charset="0"/>
            </a:endParaRPr>
          </a:p>
        </p:txBody>
      </p:sp>
    </p:spTree>
    <p:extLst>
      <p:ext uri="{BB962C8B-B14F-4D97-AF65-F5344CB8AC3E}">
        <p14:creationId xmlns:p14="http://schemas.microsoft.com/office/powerpoint/2010/main" val="41031740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5"/>
                                        </p:tgtEl>
                                        <p:attrNameLst>
                                          <p:attrName>style.visibility</p:attrName>
                                        </p:attrNameLst>
                                      </p:cBhvr>
                                      <p:to>
                                        <p:strVal val="visible"/>
                                      </p:to>
                                    </p:set>
                                    <p:animEffect transition="in" filter="wipe(left)">
                                      <p:cBhvr>
                                        <p:cTn id="22" dur="500"/>
                                        <p:tgtEl>
                                          <p:spTgt spid="399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6"/>
                                        </p:tgtEl>
                                        <p:attrNameLst>
                                          <p:attrName>style.visibility</p:attrName>
                                        </p:attrNameLst>
                                      </p:cBhvr>
                                      <p:to>
                                        <p:strVal val="visible"/>
                                      </p:to>
                                    </p:set>
                                    <p:animEffect transition="in" filter="wipe(left)">
                                      <p:cBhvr>
                                        <p:cTn id="27" dur="500"/>
                                        <p:tgtEl>
                                          <p:spTgt spid="399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960"/>
                                        </p:tgtEl>
                                        <p:attrNameLst>
                                          <p:attrName>style.visibility</p:attrName>
                                        </p:attrNameLst>
                                      </p:cBhvr>
                                      <p:to>
                                        <p:strVal val="visible"/>
                                      </p:to>
                                    </p:set>
                                    <p:animEffect transition="in" filter="wipe(left)">
                                      <p:cBhvr>
                                        <p:cTn id="32" dur="500"/>
                                        <p:tgtEl>
                                          <p:spTgt spid="3996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9969"/>
                                        </p:tgtEl>
                                        <p:attrNameLst>
                                          <p:attrName>style.visibility</p:attrName>
                                        </p:attrNameLst>
                                      </p:cBhvr>
                                      <p:to>
                                        <p:strVal val="visible"/>
                                      </p:to>
                                    </p:set>
                                    <p:animEffect transition="in" filter="wipe(left)">
                                      <p:cBhvr>
                                        <p:cTn id="35" dur="500"/>
                                        <p:tgtEl>
                                          <p:spTgt spid="399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9961"/>
                                        </p:tgtEl>
                                        <p:attrNameLst>
                                          <p:attrName>style.visibility</p:attrName>
                                        </p:attrNameLst>
                                      </p:cBhvr>
                                      <p:to>
                                        <p:strVal val="visible"/>
                                      </p:to>
                                    </p:set>
                                    <p:animEffect transition="in" filter="wipe(left)">
                                      <p:cBhvr>
                                        <p:cTn id="40" dur="500"/>
                                        <p:tgtEl>
                                          <p:spTgt spid="3996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971"/>
                                        </p:tgtEl>
                                        <p:attrNameLst>
                                          <p:attrName>style.visibility</p:attrName>
                                        </p:attrNameLst>
                                      </p:cBhvr>
                                      <p:to>
                                        <p:strVal val="visible"/>
                                      </p:to>
                                    </p:set>
                                    <p:animEffect transition="in" filter="wipe(left)">
                                      <p:cBhvr>
                                        <p:cTn id="43" dur="500"/>
                                        <p:tgtEl>
                                          <p:spTgt spid="3997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9967"/>
                                        </p:tgtEl>
                                        <p:attrNameLst>
                                          <p:attrName>style.visibility</p:attrName>
                                        </p:attrNameLst>
                                      </p:cBhvr>
                                      <p:to>
                                        <p:strVal val="visible"/>
                                      </p:to>
                                    </p:set>
                                    <p:animEffect transition="in" filter="wipe(left)">
                                      <p:cBhvr>
                                        <p:cTn id="48" dur="500"/>
                                        <p:tgtEl>
                                          <p:spTgt spid="3996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968"/>
                                        </p:tgtEl>
                                        <p:attrNameLst>
                                          <p:attrName>style.visibility</p:attrName>
                                        </p:attrNameLst>
                                      </p:cBhvr>
                                      <p:to>
                                        <p:strVal val="visible"/>
                                      </p:to>
                                    </p:set>
                                    <p:animEffect transition="in" filter="wipe(left)">
                                      <p:cBhvr>
                                        <p:cTn id="53" dur="500"/>
                                        <p:tgtEl>
                                          <p:spTgt spid="3996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9962"/>
                                        </p:tgtEl>
                                        <p:attrNameLst>
                                          <p:attrName>style.visibility</p:attrName>
                                        </p:attrNameLst>
                                      </p:cBhvr>
                                      <p:to>
                                        <p:strVal val="visible"/>
                                      </p:to>
                                    </p:set>
                                    <p:animEffect transition="in" filter="wipe(left)">
                                      <p:cBhvr>
                                        <p:cTn id="58" dur="500"/>
                                        <p:tgtEl>
                                          <p:spTgt spid="3996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970"/>
                                        </p:tgtEl>
                                        <p:attrNameLst>
                                          <p:attrName>style.visibility</p:attrName>
                                        </p:attrNameLst>
                                      </p:cBhvr>
                                      <p:to>
                                        <p:strVal val="visible"/>
                                      </p:to>
                                    </p:set>
                                    <p:animEffect transition="in" filter="wipe(left)">
                                      <p:cBhvr>
                                        <p:cTn id="63" dur="500"/>
                                        <p:tgtEl>
                                          <p:spTgt spid="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a:t>
            </a:r>
          </a:p>
        </p:txBody>
      </p:sp>
    </p:spTree>
    <p:extLst>
      <p:ext uri="{BB962C8B-B14F-4D97-AF65-F5344CB8AC3E}">
        <p14:creationId xmlns:p14="http://schemas.microsoft.com/office/powerpoint/2010/main" val="3913073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Eli</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Samuel</a:t>
            </a:r>
          </a:p>
        </p:txBody>
      </p:sp>
      <p:grpSp>
        <p:nvGrpSpPr>
          <p:cNvPr id="200711" name="Group 9"/>
          <p:cNvGrpSpPr>
            <a:grpSpLocks/>
          </p:cNvGrpSpPr>
          <p:nvPr/>
        </p:nvGrpSpPr>
        <p:grpSpPr bwMode="auto">
          <a:xfrm>
            <a:off x="2133600" y="427038"/>
            <a:ext cx="4419600" cy="1562100"/>
            <a:chOff x="2064" y="120"/>
            <a:chExt cx="3120" cy="1176"/>
          </a:xfrm>
        </p:grpSpPr>
        <p:sp>
          <p:nvSpPr>
            <p:cNvPr id="200715" name="WordArt 10"/>
            <p:cNvSpPr>
              <a:spLocks noChangeArrowheads="1" noChangeShapeType="1" noTextEdit="1"/>
            </p:cNvSpPr>
            <p:nvPr/>
          </p:nvSpPr>
          <p:spPr bwMode="auto">
            <a:xfrm>
              <a:off x="2064" y="120"/>
              <a:ext cx="3120" cy="108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Impact"/>
                  <a:ea typeface="Impact"/>
                  <a:cs typeface="Impact"/>
                </a:rPr>
                <a:t>1 Samuel</a:t>
              </a:r>
            </a:p>
          </p:txBody>
        </p:sp>
        <p:sp>
          <p:nvSpPr>
            <p:cNvPr id="200716" name="WordArt 11"/>
            <p:cNvSpPr>
              <a:spLocks noChangeArrowheads="1" noChangeShapeType="1" noTextEdit="1"/>
            </p:cNvSpPr>
            <p:nvPr/>
          </p:nvSpPr>
          <p:spPr bwMode="auto">
            <a:xfrm>
              <a:off x="2064" y="216"/>
              <a:ext cx="3120" cy="108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Impact"/>
                  <a:ea typeface="Impact"/>
                  <a:cs typeface="Impact"/>
                </a:rPr>
                <a:t>1 Samuel</a:t>
              </a:r>
            </a:p>
          </p:txBody>
        </p:sp>
      </p:gr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en-US" sz="3600" i="1">
                <a:solidFill>
                  <a:srgbClr val="FFFFFF"/>
                </a:solidFill>
                <a:latin typeface="Arial" charset="0"/>
                <a:ea typeface="ＭＳ Ｐゴシック" charset="0"/>
              </a:rPr>
              <a:t>Transition #1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944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5681" name="Group 33"/>
          <p:cNvGraphicFramePr>
            <a:graphicFrameLocks noGrp="1"/>
          </p:cNvGraphicFramePr>
          <p:nvPr/>
        </p:nvGraphicFramePr>
        <p:xfrm>
          <a:off x="304800" y="533400"/>
          <a:ext cx="8534400" cy="6057900"/>
        </p:xfrm>
        <a:graphic>
          <a:graphicData uri="http://schemas.openxmlformats.org/drawingml/2006/table">
            <a:tbl>
              <a:tblPr/>
              <a:tblGrid>
                <a:gridCol w="1905000">
                  <a:extLst>
                    <a:ext uri="{9D8B030D-6E8A-4147-A177-3AD203B41FA5}">
                      <a16:colId xmlns:a16="http://schemas.microsoft.com/office/drawing/2014/main" val="20000"/>
                    </a:ext>
                  </a:extLst>
                </a:gridCol>
                <a:gridCol w="2582863">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14537">
                  <a:extLst>
                    <a:ext uri="{9D8B030D-6E8A-4147-A177-3AD203B41FA5}">
                      <a16:colId xmlns:a16="http://schemas.microsoft.com/office/drawing/2014/main" val="20003"/>
                    </a:ext>
                  </a:extLst>
                </a:gridCol>
              </a:tblGrid>
              <a:tr h="457181">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1 Samuel</a:t>
                      </a:r>
                    </a:p>
                  </a:txBody>
                  <a:tcPr marT="45718" marB="4571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349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a:ln>
                            <a:noFill/>
                          </a:ln>
                          <a:solidFill>
                            <a:schemeClr val="tx1"/>
                          </a:solidFill>
                          <a:effectLst/>
                          <a:latin typeface="Arial"/>
                          <a:ea typeface="ＭＳ Ｐゴシック" charset="0"/>
                          <a:cs typeface="Arial"/>
                        </a:rPr>
                        <a:t>Theocracy</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A099">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a:ea typeface="ＭＳ Ｐゴシック" charset="0"/>
                          <a:cs typeface="Arial"/>
                        </a:rPr>
                        <a:t>Transition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a:ea typeface="ＭＳ Ｐゴシック" charset="0"/>
                          <a:cs typeface="Arial"/>
                        </a:rPr>
                        <a:t>from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a:ea typeface="ＭＳ Ｐゴシック" charset="0"/>
                          <a:cs typeface="Arial"/>
                        </a:rPr>
                        <a:t>Samuel to Saul</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a:ea typeface="ＭＳ Ｐゴシック" charset="0"/>
                          <a:cs typeface="Arial"/>
                        </a:rPr>
                        <a:t>Monarchy</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a:ea typeface="ＭＳ Ｐゴシック" charset="0"/>
                          <a:cs typeface="Arial"/>
                        </a:rPr>
                        <a:t>Transition from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a:ea typeface="ＭＳ Ｐゴシック" charset="0"/>
                          <a:cs typeface="Arial"/>
                        </a:rPr>
                        <a:t>Saul to David</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173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Samuel</a:t>
                      </a:r>
                      <a:r>
                        <a:rPr kumimoji="0" lang="fr-FR" altLang="ja-JP" sz="2000" b="1" i="0" u="none" strike="noStrike" cap="none" normalizeH="0" baseline="0" dirty="0">
                          <a:ln>
                            <a:noFill/>
                          </a:ln>
                          <a:solidFill>
                            <a:schemeClr val="tx1"/>
                          </a:solidFill>
                          <a:effectLst/>
                          <a:latin typeface="Arial"/>
                          <a:ea typeface="ＭＳ Ｐゴシック" charset="0"/>
                          <a:cs typeface="Arial"/>
                        </a:rPr>
                        <a:t>'</a:t>
                      </a:r>
                      <a:r>
                        <a:rPr kumimoji="0" lang="en-US" sz="2000" b="1" i="0" u="none" strike="noStrike" cap="none" normalizeH="0" baseline="0" dirty="0">
                          <a:ln>
                            <a:noFill/>
                          </a:ln>
                          <a:solidFill>
                            <a:schemeClr val="tx1"/>
                          </a:solidFill>
                          <a:effectLst/>
                          <a:latin typeface="Arial"/>
                          <a:ea typeface="ＭＳ Ｐゴシック" charset="0"/>
                          <a:cs typeface="Arial"/>
                        </a:rPr>
                        <a:t>s Birth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&amp;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Calling</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ＭＳ Ｐゴシック" charset="0"/>
                        <a:cs typeface="Arial"/>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A099">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Samuel</a:t>
                      </a:r>
                      <a:r>
                        <a:rPr kumimoji="0" lang="fr-FR" altLang="ja-JP" sz="2000" b="1" i="0" u="none" strike="noStrike" cap="none" normalizeH="0" baseline="0" dirty="0">
                          <a:ln>
                            <a:noFill/>
                          </a:ln>
                          <a:solidFill>
                            <a:schemeClr val="tx1"/>
                          </a:solidFill>
                          <a:effectLst/>
                          <a:latin typeface="Arial"/>
                          <a:ea typeface="ＭＳ Ｐゴシック" charset="0"/>
                          <a:cs typeface="Arial"/>
                        </a:rPr>
                        <a:t>'</a:t>
                      </a:r>
                      <a:r>
                        <a:rPr kumimoji="0" lang="en-US" sz="2000" b="1" i="0" u="none" strike="noStrike" cap="none" normalizeH="0" baseline="0" dirty="0">
                          <a:ln>
                            <a:noFill/>
                          </a:ln>
                          <a:solidFill>
                            <a:schemeClr val="tx1"/>
                          </a:solidFill>
                          <a:effectLst/>
                          <a:latin typeface="Arial"/>
                          <a:ea typeface="ＭＳ Ｐゴシック" charset="0"/>
                          <a:cs typeface="Arial"/>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&amp;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Saul</a:t>
                      </a:r>
                      <a:r>
                        <a:rPr kumimoji="0" lang="fr-FR" altLang="ja-JP" sz="2000" b="1" i="0" u="none" strike="noStrike" cap="none" normalizeH="0" baseline="0" dirty="0">
                          <a:ln>
                            <a:noFill/>
                          </a:ln>
                          <a:solidFill>
                            <a:schemeClr val="tx1"/>
                          </a:solidFill>
                          <a:effectLst/>
                          <a:latin typeface="Arial"/>
                          <a:ea typeface="ＭＳ Ｐゴシック" charset="0"/>
                          <a:cs typeface="Arial"/>
                        </a:rPr>
                        <a:t>'</a:t>
                      </a:r>
                      <a:r>
                        <a:rPr kumimoji="0" lang="en-US" sz="2000" b="1" i="0" u="none" strike="noStrike" cap="none" normalizeH="0" baseline="0" dirty="0">
                          <a:ln>
                            <a:noFill/>
                          </a:ln>
                          <a:solidFill>
                            <a:schemeClr val="tx1"/>
                          </a:solidFill>
                          <a:effectLst/>
                          <a:latin typeface="Arial"/>
                          <a:ea typeface="ＭＳ Ｐゴシック" charset="0"/>
                          <a:cs typeface="Arial"/>
                        </a:rPr>
                        <a:t>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Anointing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as King of Israel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ＭＳ Ｐゴシック" charset="0"/>
                        <a:cs typeface="Arial"/>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ＭＳ Ｐゴシック" charset="0"/>
                        <a:cs typeface="Arial"/>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ＭＳ Ｐゴシック" charset="0"/>
                        <a:cs typeface="Arial"/>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Man after God</a:t>
                      </a:r>
                      <a:r>
                        <a:rPr kumimoji="0" lang="fr-FR" altLang="ja-JP" sz="2000" b="1" i="0" u="none" strike="noStrike" cap="none" normalizeH="0" baseline="0" dirty="0">
                          <a:ln>
                            <a:noFill/>
                          </a:ln>
                          <a:solidFill>
                            <a:schemeClr val="tx1"/>
                          </a:solidFill>
                          <a:effectLst/>
                          <a:latin typeface="Arial"/>
                          <a:ea typeface="ＭＳ Ｐゴシック" charset="0"/>
                          <a:cs typeface="Arial"/>
                        </a:rPr>
                        <a:t>'</a:t>
                      </a:r>
                      <a:r>
                        <a:rPr kumimoji="0" lang="en-US" sz="2000" b="1" i="0" u="none" strike="noStrike" cap="none" normalizeH="0" baseline="0" dirty="0">
                          <a:ln>
                            <a:noFill/>
                          </a:ln>
                          <a:solidFill>
                            <a:schemeClr val="tx1"/>
                          </a:solidFill>
                          <a:effectLst/>
                          <a:latin typeface="Arial"/>
                          <a:ea typeface="ＭＳ Ｐゴシック" charset="0"/>
                          <a:cs typeface="Arial"/>
                        </a:rPr>
                        <a:t>s Heart</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CCA099">
                        <a:alpha val="50195"/>
                      </a:srgbClr>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ＭＳ Ｐゴシック" charset="0"/>
                        <a:cs typeface="Arial"/>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ＭＳ Ｐゴシック" charset="0"/>
                        <a:cs typeface="Arial"/>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4254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ＭＳ Ｐゴシック" charset="0"/>
                          <a:cs typeface="Arial"/>
                        </a:rPr>
                        <a:t>Chapters 1–3</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CCA099">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ＭＳ Ｐゴシック" charset="0"/>
                          <a:cs typeface="Arial"/>
                        </a:rPr>
                        <a:t>Chapters 4–7</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ＭＳ Ｐゴシック" charset="0"/>
                        <a:cs typeface="Arial"/>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Arial"/>
                        <a:ea typeface="ＭＳ Ｐゴシック" charset="0"/>
                        <a:cs typeface="Arial"/>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55683" name="Text Box 35"/>
          <p:cNvSpPr txBox="1">
            <a:spLocks noChangeArrowheads="1"/>
          </p:cNvSpPr>
          <p:nvPr/>
        </p:nvSpPr>
        <p:spPr bwMode="auto">
          <a:xfrm>
            <a:off x="8069263" y="76200"/>
            <a:ext cx="10398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197</a:t>
            </a:r>
          </a:p>
        </p:txBody>
      </p:sp>
      <p:sp>
        <p:nvSpPr>
          <p:cNvPr id="201759" name="Title 1"/>
          <p:cNvSpPr>
            <a:spLocks noGrp="1"/>
          </p:cNvSpPr>
          <p:nvPr>
            <p:ph type="ctrTitle"/>
          </p:nvPr>
        </p:nvSpPr>
        <p:spPr>
          <a:xfrm>
            <a:off x="611188" y="0"/>
            <a:ext cx="7772400" cy="549275"/>
          </a:xfrm>
        </p:spPr>
        <p:txBody>
          <a:bodyPr/>
          <a:lstStyle/>
          <a:p>
            <a:r>
              <a:rPr lang="en-US" sz="3600">
                <a:latin typeface="Arial" charset="0"/>
                <a:ea typeface="ＭＳ Ｐゴシック" charset="0"/>
              </a:rPr>
              <a:t>Chapters 1–3 Focus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619" y="0"/>
            <a:ext cx="9162524" cy="51571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217041" y="368300"/>
            <a:ext cx="8891463" cy="1080120"/>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Change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517232"/>
            <a:ext cx="9144000"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latin typeface="Arial" charset="0"/>
                <a:ea typeface="ＭＳ Ｐゴシック" charset="0"/>
                <a:cs typeface="ＭＳ Ｐゴシック" charset="0"/>
              </a:rPr>
              <a:t>Do you like it?</a:t>
            </a:r>
            <a:endParaRPr lang="en-US" sz="66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62771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207874" name="Title 2"/>
          <p:cNvSpPr>
            <a:spLocks noGrp="1"/>
          </p:cNvSpPr>
          <p:nvPr>
            <p:ph type="title" idx="4294967295"/>
          </p:nvPr>
        </p:nvSpPr>
        <p:spPr>
          <a:xfrm>
            <a:off x="0" y="19307"/>
            <a:ext cx="9144000" cy="1681501"/>
          </a:xfrm>
        </p:spPr>
        <p:txBody>
          <a:bodyPr/>
          <a:lstStyle/>
          <a:p>
            <a:r>
              <a:rPr lang="en-US">
                <a:solidFill>
                  <a:srgbClr val="FFFFFF"/>
                </a:solidFill>
                <a:latin typeface="Arial" charset="0"/>
                <a:ea typeface="ＭＳ Ｐゴシック" charset="0"/>
              </a:rPr>
              <a:t>One wife is enough!</a:t>
            </a:r>
          </a:p>
        </p:txBody>
      </p:sp>
      <p:sp>
        <p:nvSpPr>
          <p:cNvPr id="2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latin typeface="Arial"/>
                <a:ea typeface="+mn-ea"/>
                <a:cs typeface="Arial"/>
              </a:rPr>
              <a:t>197</a:t>
            </a:r>
          </a:p>
        </p:txBody>
      </p:sp>
    </p:spTree>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275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163"/>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7779" y="0"/>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Barrenness in a Mother’s World</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7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5316538" cy="747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5976664"/>
            <a:ext cx="8748464" cy="836712"/>
          </a:xfrm>
          <a:solidFill>
            <a:srgbClr val="800000"/>
          </a:solidFill>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Hannah Prays for a Son</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262"/>
            <a:ext cx="9144000" cy="6096000"/>
          </a:xfrm>
          <a:prstGeom prst="rect">
            <a:avLst/>
          </a:prstGeom>
        </p:spPr>
      </p:pic>
      <p:sp>
        <p:nvSpPr>
          <p:cNvPr id="44035" name="Rectangle 3"/>
          <p:cNvSpPr>
            <a:spLocks noGrp="1" noChangeArrowheads="1"/>
          </p:cNvSpPr>
          <p:nvPr>
            <p:ph type="title" idx="4294967295"/>
          </p:nvPr>
        </p:nvSpPr>
        <p:spPr>
          <a:xfrm>
            <a:off x="0" y="6021288"/>
            <a:ext cx="9144000" cy="764704"/>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God knows our heart's prayers</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spTree>
    <p:extLst>
      <p:ext uri="{BB962C8B-B14F-4D97-AF65-F5344CB8AC3E}">
        <p14:creationId xmlns:p14="http://schemas.microsoft.com/office/powerpoint/2010/main" val="2137643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2</a:t>
            </a:r>
          </a:p>
        </p:txBody>
      </p:sp>
    </p:spTree>
    <p:extLst>
      <p:ext uri="{BB962C8B-B14F-4D97-AF65-F5344CB8AC3E}">
        <p14:creationId xmlns:p14="http://schemas.microsoft.com/office/powerpoint/2010/main" val="2002278703"/>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050"/>
            <a:ext cx="92344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32641" y="5085184"/>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God Answers</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Hannah Cares for Samuel</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pic>
        <p:nvPicPr>
          <p:cNvPr id="2099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1557338"/>
            <a:ext cx="7620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5"/>
          <p:cNvSpPr>
            <a:spLocks noChangeArrowheads="1"/>
          </p:cNvSpPr>
          <p:nvPr/>
        </p:nvSpPr>
        <p:spPr bwMode="auto">
          <a:xfrm>
            <a:off x="323850" y="6400800"/>
            <a:ext cx="8675688"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600">
                <a:solidFill>
                  <a:srgbClr val="000000"/>
                </a:solidFill>
                <a:latin typeface="Arial" charset="0"/>
                <a:cs typeface="Arial" charset="0"/>
              </a:rPr>
              <a:t>Donald K. Campbell, Dallas Seminary handout</a:t>
            </a:r>
          </a:p>
        </p:txBody>
      </p:sp>
      <p:sp>
        <p:nvSpPr>
          <p:cNvPr id="36870"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lstStyle/>
          <a:p>
            <a:pPr>
              <a:spcBef>
                <a:spcPct val="50000"/>
              </a:spcBef>
              <a:defRPr/>
            </a:pPr>
            <a:r>
              <a:rPr lang="en-US" sz="2000" dirty="0">
                <a:solidFill>
                  <a:srgbClr val="000000"/>
                </a:solidFill>
                <a:latin typeface="Arial"/>
                <a:ea typeface="+mn-ea"/>
                <a:cs typeface="Arial"/>
              </a:rPr>
              <a:t>201</a:t>
            </a:r>
          </a:p>
        </p:txBody>
      </p:sp>
      <p:sp>
        <p:nvSpPr>
          <p:cNvPr id="205827" name="Title 8"/>
          <p:cNvSpPr>
            <a:spLocks noGrp="1"/>
          </p:cNvSpPr>
          <p:nvPr>
            <p:ph type="title"/>
          </p:nvPr>
        </p:nvSpPr>
        <p:spPr>
          <a:xfrm>
            <a:off x="250825" y="228600"/>
            <a:ext cx="8207375" cy="1143000"/>
          </a:xfrm>
          <a:solidFill>
            <a:schemeClr val="tx1"/>
          </a:solidFill>
        </p:spPr>
        <p:txBody>
          <a:bodyPr/>
          <a:lstStyle/>
          <a:p>
            <a:pPr eaLnBrk="1" hangingPunct="1"/>
            <a:r>
              <a:rPr lang="en-US" sz="3600">
                <a:solidFill>
                  <a:srgbClr val="FFFFFF"/>
                </a:solidFill>
                <a:latin typeface="Arial" charset="0"/>
                <a:ea typeface="ＭＳ Ｐゴシック" charset="0"/>
              </a:rPr>
              <a:t>Biographical Contrast by Interchange </a:t>
            </a:r>
            <a:r>
              <a:rPr lang="en-US" sz="2000">
                <a:solidFill>
                  <a:srgbClr val="FFFFFF"/>
                </a:solidFill>
                <a:latin typeface="Arial" charset="0"/>
                <a:ea typeface="ＭＳ Ｐゴシック" charset="0"/>
              </a:rPr>
              <a:t>(1 Sam 1–12)</a:t>
            </a:r>
            <a:endParaRPr lang="en-US" sz="3600">
              <a:solidFill>
                <a:srgbClr val="FFFFFF"/>
              </a:solidFill>
              <a:latin typeface="Arial" charset="0"/>
              <a:ea typeface="ＭＳ Ｐゴシック" charset="0"/>
            </a:endParaRPr>
          </a:p>
        </p:txBody>
      </p:sp>
      <p:grpSp>
        <p:nvGrpSpPr>
          <p:cNvPr id="2" name="Group 8"/>
          <p:cNvGrpSpPr>
            <a:grpSpLocks/>
          </p:cNvGrpSpPr>
          <p:nvPr/>
        </p:nvGrpSpPr>
        <p:grpSpPr bwMode="auto">
          <a:xfrm>
            <a:off x="533400" y="1552575"/>
            <a:ext cx="1400175" cy="1038225"/>
            <a:chOff x="457200" y="1066800"/>
            <a:chExt cx="1399692" cy="1372766"/>
          </a:xfrm>
        </p:grpSpPr>
        <p:sp>
          <p:nvSpPr>
            <p:cNvPr id="205861" name="TextBox 6"/>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1:1–2:11</a:t>
              </a:r>
            </a:p>
          </p:txBody>
        </p:sp>
        <p:sp>
          <p:nvSpPr>
            <p:cNvPr id="205862" name="TextBox 7"/>
            <p:cNvSpPr txBox="1">
              <a:spLocks noChangeArrowheads="1"/>
            </p:cNvSpPr>
            <p:nvPr/>
          </p:nvSpPr>
          <p:spPr bwMode="auto">
            <a:xfrm>
              <a:off x="517313" y="1828800"/>
              <a:ext cx="1279467"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Samuel</a:t>
              </a:r>
            </a:p>
          </p:txBody>
        </p:sp>
      </p:grpSp>
      <p:sp>
        <p:nvSpPr>
          <p:cNvPr id="11" name="Down Arrow 10"/>
          <p:cNvSpPr>
            <a:spLocks noChangeArrowheads="1"/>
          </p:cNvSpPr>
          <p:nvPr/>
        </p:nvSpPr>
        <p:spPr bwMode="auto">
          <a:xfrm rot="-1263582">
            <a:off x="126365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3" name="Group 11"/>
          <p:cNvGrpSpPr>
            <a:grpSpLocks/>
          </p:cNvGrpSpPr>
          <p:nvPr/>
        </p:nvGrpSpPr>
        <p:grpSpPr bwMode="auto">
          <a:xfrm>
            <a:off x="914400" y="4267200"/>
            <a:ext cx="1644650" cy="949325"/>
            <a:chOff x="334947" y="1066801"/>
            <a:chExt cx="1644200" cy="1484418"/>
          </a:xfrm>
        </p:grpSpPr>
        <p:sp>
          <p:nvSpPr>
            <p:cNvPr id="205859" name="TextBox 12"/>
            <p:cNvSpPr txBox="1">
              <a:spLocks noChangeArrowheads="1"/>
            </p:cNvSpPr>
            <p:nvPr/>
          </p:nvSpPr>
          <p:spPr bwMode="auto">
            <a:xfrm>
              <a:off x="334947" y="1066801"/>
              <a:ext cx="1644200" cy="72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Eli</a:t>
              </a:r>
              <a:r>
                <a:rPr lang="fr-FR" altLang="ja-JP" sz="2400">
                  <a:solidFill>
                    <a:srgbClr val="000000"/>
                  </a:solidFill>
                  <a:latin typeface="Arial" charset="0"/>
                  <a:cs typeface="Arial" charset="0"/>
                </a:rPr>
                <a:t>'</a:t>
              </a:r>
              <a:r>
                <a:rPr lang="en-US" altLang="ja-JP" sz="2400">
                  <a:solidFill>
                    <a:srgbClr val="000000"/>
                  </a:solidFill>
                  <a:latin typeface="Arial" charset="0"/>
                  <a:cs typeface="Arial" charset="0"/>
                </a:rPr>
                <a:t>s Sons</a:t>
              </a:r>
              <a:endParaRPr lang="en-US" sz="2400">
                <a:solidFill>
                  <a:srgbClr val="000000"/>
                </a:solidFill>
                <a:latin typeface="Arial" charset="0"/>
                <a:cs typeface="Arial" charset="0"/>
              </a:endParaRPr>
            </a:p>
          </p:txBody>
        </p:sp>
        <p:sp>
          <p:nvSpPr>
            <p:cNvPr id="205860" name="TextBox 13"/>
            <p:cNvSpPr txBox="1">
              <a:spLocks noChangeArrowheads="1"/>
            </p:cNvSpPr>
            <p:nvPr/>
          </p:nvSpPr>
          <p:spPr bwMode="auto">
            <a:xfrm>
              <a:off x="534296" y="1828802"/>
              <a:ext cx="1245503"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2:12-17</a:t>
              </a:r>
            </a:p>
          </p:txBody>
        </p:sp>
      </p:grpSp>
      <p:sp>
        <p:nvSpPr>
          <p:cNvPr id="15" name="Down Arrow 14"/>
          <p:cNvSpPr>
            <a:spLocks noChangeArrowheads="1"/>
          </p:cNvSpPr>
          <p:nvPr/>
        </p:nvSpPr>
        <p:spPr bwMode="auto">
          <a:xfrm rot="12063582" flipH="1">
            <a:off x="2143125"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4" name="Group 15"/>
          <p:cNvGrpSpPr>
            <a:grpSpLocks/>
          </p:cNvGrpSpPr>
          <p:nvPr/>
        </p:nvGrpSpPr>
        <p:grpSpPr bwMode="auto">
          <a:xfrm>
            <a:off x="1774825" y="1552575"/>
            <a:ext cx="1981200" cy="1038225"/>
            <a:chOff x="87412" y="1066800"/>
            <a:chExt cx="1981201" cy="1372766"/>
          </a:xfrm>
        </p:grpSpPr>
        <p:sp>
          <p:nvSpPr>
            <p:cNvPr id="205857" name="TextBox 16"/>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2:18-21</a:t>
              </a:r>
            </a:p>
          </p:txBody>
        </p:sp>
        <p:sp>
          <p:nvSpPr>
            <p:cNvPr id="205858" name="TextBox 17"/>
            <p:cNvSpPr txBox="1">
              <a:spLocks noChangeArrowheads="1"/>
            </p:cNvSpPr>
            <p:nvPr/>
          </p:nvSpPr>
          <p:spPr bwMode="auto">
            <a:xfrm>
              <a:off x="87412" y="1828800"/>
              <a:ext cx="1981201"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But Samuel</a:t>
              </a:r>
            </a:p>
          </p:txBody>
        </p:sp>
      </p:grpSp>
      <p:sp>
        <p:nvSpPr>
          <p:cNvPr id="19" name="Down Arrow 18"/>
          <p:cNvSpPr>
            <a:spLocks noChangeArrowheads="1"/>
          </p:cNvSpPr>
          <p:nvPr/>
        </p:nvSpPr>
        <p:spPr bwMode="auto">
          <a:xfrm rot="-1263582">
            <a:off x="302260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5" name="Group 19"/>
          <p:cNvGrpSpPr>
            <a:grpSpLocks/>
          </p:cNvGrpSpPr>
          <p:nvPr/>
        </p:nvGrpSpPr>
        <p:grpSpPr bwMode="auto">
          <a:xfrm>
            <a:off x="2413000" y="4267200"/>
            <a:ext cx="1916113" cy="949325"/>
            <a:chOff x="117559" y="1066801"/>
            <a:chExt cx="1916212" cy="1484418"/>
          </a:xfrm>
        </p:grpSpPr>
        <p:sp>
          <p:nvSpPr>
            <p:cNvPr id="205855" name="TextBox 20"/>
            <p:cNvSpPr txBox="1">
              <a:spLocks noChangeArrowheads="1"/>
            </p:cNvSpPr>
            <p:nvPr/>
          </p:nvSpPr>
          <p:spPr bwMode="auto">
            <a:xfrm>
              <a:off x="117559" y="1066801"/>
              <a:ext cx="1916212"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Eli &amp; Sons</a:t>
              </a:r>
            </a:p>
          </p:txBody>
        </p:sp>
        <p:sp>
          <p:nvSpPr>
            <p:cNvPr id="205856" name="TextBox 21"/>
            <p:cNvSpPr txBox="1">
              <a:spLocks noChangeArrowheads="1"/>
            </p:cNvSpPr>
            <p:nvPr/>
          </p:nvSpPr>
          <p:spPr bwMode="auto">
            <a:xfrm>
              <a:off x="534296" y="1828802"/>
              <a:ext cx="1245503"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2:22-25</a:t>
              </a:r>
            </a:p>
          </p:txBody>
        </p:sp>
      </p:grpSp>
      <p:sp>
        <p:nvSpPr>
          <p:cNvPr id="23" name="Down Arrow 22"/>
          <p:cNvSpPr>
            <a:spLocks noChangeArrowheads="1"/>
          </p:cNvSpPr>
          <p:nvPr/>
        </p:nvSpPr>
        <p:spPr bwMode="auto">
          <a:xfrm rot="12063582" flipH="1">
            <a:off x="3903663"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6" name="Group 23"/>
          <p:cNvGrpSpPr>
            <a:grpSpLocks/>
          </p:cNvGrpSpPr>
          <p:nvPr/>
        </p:nvGrpSpPr>
        <p:grpSpPr bwMode="auto">
          <a:xfrm>
            <a:off x="3598863" y="1552575"/>
            <a:ext cx="1981200" cy="1038225"/>
            <a:chOff x="87412" y="1066800"/>
            <a:chExt cx="1981201" cy="1372766"/>
          </a:xfrm>
        </p:grpSpPr>
        <p:sp>
          <p:nvSpPr>
            <p:cNvPr id="205853" name="TextBox 24"/>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2:26</a:t>
              </a:r>
            </a:p>
          </p:txBody>
        </p:sp>
        <p:sp>
          <p:nvSpPr>
            <p:cNvPr id="205854" name="TextBox 25"/>
            <p:cNvSpPr txBox="1">
              <a:spLocks noChangeArrowheads="1"/>
            </p:cNvSpPr>
            <p:nvPr/>
          </p:nvSpPr>
          <p:spPr bwMode="auto">
            <a:xfrm>
              <a:off x="87412" y="1828800"/>
              <a:ext cx="1981201"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Samuel</a:t>
              </a:r>
            </a:p>
          </p:txBody>
        </p:sp>
      </p:grpSp>
      <p:sp>
        <p:nvSpPr>
          <p:cNvPr id="27" name="Down Arrow 26"/>
          <p:cNvSpPr>
            <a:spLocks noChangeArrowheads="1"/>
          </p:cNvSpPr>
          <p:nvPr/>
        </p:nvSpPr>
        <p:spPr bwMode="auto">
          <a:xfrm rot="-1263582">
            <a:off x="4783138"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7" name="Group 27"/>
          <p:cNvGrpSpPr>
            <a:grpSpLocks/>
          </p:cNvGrpSpPr>
          <p:nvPr/>
        </p:nvGrpSpPr>
        <p:grpSpPr bwMode="auto">
          <a:xfrm>
            <a:off x="4184650" y="4267200"/>
            <a:ext cx="1916113" cy="949325"/>
            <a:chOff x="117559" y="1066801"/>
            <a:chExt cx="1916212" cy="1484418"/>
          </a:xfrm>
        </p:grpSpPr>
        <p:sp>
          <p:nvSpPr>
            <p:cNvPr id="205851" name="TextBox 28"/>
            <p:cNvSpPr txBox="1">
              <a:spLocks noChangeArrowheads="1"/>
            </p:cNvSpPr>
            <p:nvPr/>
          </p:nvSpPr>
          <p:spPr bwMode="auto">
            <a:xfrm>
              <a:off x="117559" y="1066801"/>
              <a:ext cx="1916212"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Eli &amp; Sons</a:t>
              </a:r>
            </a:p>
          </p:txBody>
        </p:sp>
        <p:sp>
          <p:nvSpPr>
            <p:cNvPr id="205852" name="TextBox 29"/>
            <p:cNvSpPr txBox="1">
              <a:spLocks noChangeArrowheads="1"/>
            </p:cNvSpPr>
            <p:nvPr/>
          </p:nvSpPr>
          <p:spPr bwMode="auto">
            <a:xfrm>
              <a:off x="534296" y="1828802"/>
              <a:ext cx="1245503"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2:27-36</a:t>
              </a:r>
            </a:p>
          </p:txBody>
        </p:sp>
      </p:grpSp>
      <p:sp>
        <p:nvSpPr>
          <p:cNvPr id="31" name="Down Arrow 30"/>
          <p:cNvSpPr>
            <a:spLocks noChangeArrowheads="1"/>
          </p:cNvSpPr>
          <p:nvPr/>
        </p:nvSpPr>
        <p:spPr bwMode="auto">
          <a:xfrm rot="12063582" flipH="1">
            <a:off x="566420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8" name="Group 41"/>
          <p:cNvGrpSpPr>
            <a:grpSpLocks/>
          </p:cNvGrpSpPr>
          <p:nvPr/>
        </p:nvGrpSpPr>
        <p:grpSpPr bwMode="auto">
          <a:xfrm>
            <a:off x="5421313" y="1552575"/>
            <a:ext cx="1981200" cy="1038225"/>
            <a:chOff x="5421412" y="1553154"/>
            <a:chExt cx="1981201" cy="1037646"/>
          </a:xfrm>
        </p:grpSpPr>
        <p:sp>
          <p:nvSpPr>
            <p:cNvPr id="205849" name="TextBox 32"/>
            <p:cNvSpPr txBox="1">
              <a:spLocks noChangeArrowheads="1"/>
            </p:cNvSpPr>
            <p:nvPr/>
          </p:nvSpPr>
          <p:spPr bwMode="auto">
            <a:xfrm>
              <a:off x="5791201" y="1553154"/>
              <a:ext cx="13996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3:1-4:1a</a:t>
              </a:r>
            </a:p>
          </p:txBody>
        </p:sp>
        <p:sp>
          <p:nvSpPr>
            <p:cNvPr id="205850" name="TextBox 33"/>
            <p:cNvSpPr txBox="1">
              <a:spLocks noChangeArrowheads="1"/>
            </p:cNvSpPr>
            <p:nvPr/>
          </p:nvSpPr>
          <p:spPr bwMode="auto">
            <a:xfrm>
              <a:off x="5421412" y="2129135"/>
              <a:ext cx="19812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Samuel</a:t>
              </a:r>
            </a:p>
          </p:txBody>
        </p:sp>
      </p:grpSp>
      <p:grpSp>
        <p:nvGrpSpPr>
          <p:cNvPr id="9" name="Group 42"/>
          <p:cNvGrpSpPr>
            <a:grpSpLocks/>
          </p:cNvGrpSpPr>
          <p:nvPr/>
        </p:nvGrpSpPr>
        <p:grpSpPr bwMode="auto">
          <a:xfrm>
            <a:off x="7239000" y="1552575"/>
            <a:ext cx="1981200" cy="1038225"/>
            <a:chOff x="7238999" y="1476955"/>
            <a:chExt cx="1981201" cy="1037644"/>
          </a:xfrm>
        </p:grpSpPr>
        <p:sp>
          <p:nvSpPr>
            <p:cNvPr id="205847" name="TextBox 39"/>
            <p:cNvSpPr txBox="1">
              <a:spLocks noChangeArrowheads="1"/>
            </p:cNvSpPr>
            <p:nvPr/>
          </p:nvSpPr>
          <p:spPr bwMode="auto">
            <a:xfrm>
              <a:off x="7315201" y="1476955"/>
              <a:ext cx="16932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7:3–12:25</a:t>
              </a:r>
            </a:p>
          </p:txBody>
        </p:sp>
        <p:sp>
          <p:nvSpPr>
            <p:cNvPr id="205848" name="TextBox 40"/>
            <p:cNvSpPr txBox="1">
              <a:spLocks noChangeArrowheads="1"/>
            </p:cNvSpPr>
            <p:nvPr/>
          </p:nvSpPr>
          <p:spPr bwMode="auto">
            <a:xfrm>
              <a:off x="7238999" y="2052934"/>
              <a:ext cx="19812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Samuel</a:t>
              </a:r>
            </a:p>
          </p:txBody>
        </p:sp>
      </p:grpSp>
      <p:sp>
        <p:nvSpPr>
          <p:cNvPr id="35" name="Down Arrow 34"/>
          <p:cNvSpPr>
            <a:spLocks noChangeArrowheads="1"/>
          </p:cNvSpPr>
          <p:nvPr/>
        </p:nvSpPr>
        <p:spPr bwMode="auto">
          <a:xfrm rot="-1263582">
            <a:off x="6543675"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10" name="Group 35"/>
          <p:cNvGrpSpPr>
            <a:grpSpLocks/>
          </p:cNvGrpSpPr>
          <p:nvPr/>
        </p:nvGrpSpPr>
        <p:grpSpPr bwMode="auto">
          <a:xfrm>
            <a:off x="5954713" y="4267200"/>
            <a:ext cx="2351087" cy="1101725"/>
            <a:chOff x="117559" y="828326"/>
            <a:chExt cx="2350988" cy="1722894"/>
          </a:xfrm>
        </p:grpSpPr>
        <p:sp>
          <p:nvSpPr>
            <p:cNvPr id="205845" name="TextBox 36"/>
            <p:cNvSpPr txBox="1">
              <a:spLocks noChangeArrowheads="1"/>
            </p:cNvSpPr>
            <p:nvPr/>
          </p:nvSpPr>
          <p:spPr bwMode="auto">
            <a:xfrm>
              <a:off x="117559" y="828326"/>
              <a:ext cx="2350988" cy="13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Eli &amp; Sons (Plus Results)</a:t>
              </a:r>
            </a:p>
          </p:txBody>
        </p:sp>
        <p:sp>
          <p:nvSpPr>
            <p:cNvPr id="205846" name="TextBox 37"/>
            <p:cNvSpPr txBox="1">
              <a:spLocks noChangeArrowheads="1"/>
            </p:cNvSpPr>
            <p:nvPr/>
          </p:nvSpPr>
          <p:spPr bwMode="auto">
            <a:xfrm>
              <a:off x="381896" y="1828803"/>
              <a:ext cx="1629451"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4:1b–7:2</a:t>
              </a:r>
            </a:p>
          </p:txBody>
        </p:sp>
      </p:grpSp>
      <p:sp>
        <p:nvSpPr>
          <p:cNvPr id="39" name="Down Arrow 38"/>
          <p:cNvSpPr>
            <a:spLocks noChangeArrowheads="1"/>
          </p:cNvSpPr>
          <p:nvPr/>
        </p:nvSpPr>
        <p:spPr bwMode="auto">
          <a:xfrm rot="12063582" flipH="1">
            <a:off x="742315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par>
                          <p:cTn id="31" fill="hold" nodeType="afterGroup">
                            <p:stCondLst>
                              <p:cond delay="500"/>
                            </p:stCondLst>
                            <p:childTnLst>
                              <p:par>
                                <p:cTn id="32" presetID="22" presetClass="entr" presetSubtype="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nodeType="afterGroup">
                            <p:stCondLst>
                              <p:cond delay="500"/>
                            </p:stCondLst>
                            <p:childTnLst>
                              <p:par>
                                <p:cTn id="50" presetID="22" presetClass="entr" presetSubtype="1"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up)">
                                      <p:cBhvr>
                                        <p:cTn id="52" dur="500"/>
                                        <p:tgtEl>
                                          <p:spTgt spid="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par>
                          <p:cTn id="58" fill="hold" nodeType="afterGroup">
                            <p:stCondLst>
                              <p:cond delay="500"/>
                            </p:stCondLst>
                            <p:childTnLst>
                              <p:par>
                                <p:cTn id="59" presetID="22" presetClass="entr" presetSubtype="1"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up)">
                                      <p:cBhvr>
                                        <p:cTn id="61" dur="500"/>
                                        <p:tgtEl>
                                          <p:spTgt spid="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up)">
                                      <p:cBhvr>
                                        <p:cTn id="66" dur="500"/>
                                        <p:tgtEl>
                                          <p:spTgt spid="35"/>
                                        </p:tgtEl>
                                      </p:cBhvr>
                                    </p:animEffect>
                                  </p:childTnLst>
                                </p:cTn>
                              </p:par>
                            </p:childTnLst>
                          </p:cTn>
                        </p:par>
                        <p:par>
                          <p:cTn id="67" fill="hold" nodeType="afterGroup">
                            <p:stCondLst>
                              <p:cond delay="500"/>
                            </p:stCondLst>
                            <p:childTnLst>
                              <p:par>
                                <p:cTn id="68" presetID="22" presetClass="entr" presetSubtype="1"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up)">
                                      <p:cBhvr>
                                        <p:cTn id="70" dur="500"/>
                                        <p:tgtEl>
                                          <p:spTgt spid="1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childTnLst>
                          </p:cTn>
                        </p:par>
                        <p:par>
                          <p:cTn id="76" fill="hold" nodeType="afterGroup">
                            <p:stCondLst>
                              <p:cond delay="500"/>
                            </p:stCondLst>
                            <p:childTnLst>
                              <p:par>
                                <p:cTn id="77" presetID="22" presetClass="entr" presetSubtype="1"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up)">
                                      <p:cBhvr>
                                        <p:cTn id="7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P spid="23" grpId="0" animBg="1"/>
      <p:bldP spid="27" grpId="0" animBg="1"/>
      <p:bldP spid="31" grpId="0" animBg="1"/>
      <p:bldP spid="35" grpId="0" animBg="1"/>
      <p:bldP spid="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27384"/>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Hannah brings Samuel to Eli</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pic>
        <p:nvPicPr>
          <p:cNvPr id="210949"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28713"/>
            <a:ext cx="9144000" cy="575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5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algn="r" eaLnBrk="1" hangingPunct="1">
              <a:defRPr/>
            </a:pPr>
            <a:r>
              <a:rPr lang="en-US" dirty="0">
                <a:solidFill>
                  <a:schemeClr val="bg1"/>
                </a:solidFill>
                <a:effectLst>
                  <a:glow rad="228600">
                    <a:schemeClr val="tx1"/>
                  </a:glow>
                </a:effectLst>
                <a:ea typeface="ＭＳ Ｐゴシック" charset="0"/>
              </a:rPr>
              <a:t>Eli &amp; Samuel</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52536" y="-171400"/>
            <a:ext cx="9649072" cy="532996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611561" y="3789040"/>
            <a:ext cx="8064895" cy="720080"/>
          </a:xfrm>
          <a:solidFill>
            <a:srgbClr val="FFFFFF"/>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only constant is change.</a:t>
            </a:r>
          </a:p>
        </p:txBody>
      </p:sp>
    </p:spTree>
    <p:extLst>
      <p:ext uri="{BB962C8B-B14F-4D97-AF65-F5344CB8AC3E}">
        <p14:creationId xmlns:p14="http://schemas.microsoft.com/office/powerpoint/2010/main" val="2800615833"/>
      </p:ext>
    </p:extLst>
  </p:cSld>
  <p:clrMapOvr>
    <a:overrideClrMapping bg1="lt1" tx1="dk1" bg2="lt2" tx2="dk2" accent1="accent1" accent2="accent2" accent3="accent3" accent4="accent4" accent5="accent5" accent6="accent6" hlink="hlink" folHlink="folHlink"/>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3</a:t>
            </a:r>
          </a:p>
        </p:txBody>
      </p:sp>
    </p:spTree>
    <p:extLst>
      <p:ext uri="{BB962C8B-B14F-4D97-AF65-F5344CB8AC3E}">
        <p14:creationId xmlns:p14="http://schemas.microsoft.com/office/powerpoint/2010/main" val="3890475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The Boy Samuel</a:t>
            </a:r>
            <a:endParaRPr lang="en-US" dirty="0">
              <a:effectLst>
                <a:glow rad="228600">
                  <a:schemeClr val="tx1"/>
                </a:glow>
              </a:effectLst>
              <a:ea typeface="ＭＳ Ｐゴシック" charset="0"/>
            </a:endParaRPr>
          </a:p>
        </p:txBody>
      </p:sp>
      <p:pic>
        <p:nvPicPr>
          <p:cNvPr id="21504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4</a:t>
            </a:r>
          </a:p>
        </p:txBody>
      </p:sp>
    </p:spTree>
    <p:extLst>
      <p:ext uri="{BB962C8B-B14F-4D97-AF65-F5344CB8AC3E}">
        <p14:creationId xmlns:p14="http://schemas.microsoft.com/office/powerpoint/2010/main" val="2913293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25" name="Group 65"/>
          <p:cNvGraphicFramePr>
            <a:graphicFrameLocks noGrp="1"/>
          </p:cNvGraphicFramePr>
          <p:nvPr/>
        </p:nvGraphicFramePr>
        <p:xfrm>
          <a:off x="304800" y="760413"/>
          <a:ext cx="8534400" cy="5911856"/>
        </p:xfrm>
        <a:graphic>
          <a:graphicData uri="http://schemas.openxmlformats.org/drawingml/2006/table">
            <a:tbl>
              <a:tblPr/>
              <a:tblGrid>
                <a:gridCol w="1905000">
                  <a:extLst>
                    <a:ext uri="{9D8B030D-6E8A-4147-A177-3AD203B41FA5}">
                      <a16:colId xmlns:a16="http://schemas.microsoft.com/office/drawing/2014/main" val="20000"/>
                    </a:ext>
                  </a:extLst>
                </a:gridCol>
                <a:gridCol w="2582863">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14537">
                  <a:extLst>
                    <a:ext uri="{9D8B030D-6E8A-4147-A177-3AD203B41FA5}">
                      <a16:colId xmlns:a16="http://schemas.microsoft.com/office/drawing/2014/main" val="20003"/>
                    </a:ext>
                  </a:extLst>
                </a:gridCol>
              </a:tblGrid>
              <a:tr h="457202">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1 Samuel</a:t>
                      </a:r>
                    </a:p>
                  </a:txBody>
                  <a:tcPr marT="45721" marB="4572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276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a:ln>
                            <a:noFill/>
                          </a:ln>
                          <a:solidFill>
                            <a:srgbClr val="B2B2B2"/>
                          </a:solidFill>
                          <a:effectLst/>
                          <a:latin typeface="Arial"/>
                          <a:ea typeface="ＭＳ Ｐゴシック" charset="0"/>
                          <a:cs typeface="Arial"/>
                        </a:rPr>
                        <a:t>Theocracy</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bg1"/>
                          </a:solidFill>
                          <a:effectLst/>
                          <a:latin typeface="Arial"/>
                          <a:ea typeface="ＭＳ Ｐゴシック" charset="0"/>
                          <a:cs typeface="Arial"/>
                        </a:rPr>
                        <a:t>Transition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bg1"/>
                          </a:solidFill>
                          <a:effectLst/>
                          <a:latin typeface="Arial"/>
                          <a:ea typeface="ＭＳ Ｐゴシック" charset="0"/>
                          <a:cs typeface="Arial"/>
                        </a:rPr>
                        <a:t>from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bg1"/>
                          </a:solidFill>
                          <a:effectLst/>
                          <a:latin typeface="Arial"/>
                          <a:ea typeface="ＭＳ Ｐゴシック" charset="0"/>
                          <a:cs typeface="Arial"/>
                        </a:rPr>
                        <a:t>Samuel to Saul</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Monarchy</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Transition from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Saul to David</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860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Samuel</a:t>
                      </a:r>
                      <a:r>
                        <a:rPr kumimoji="0" lang="fr-FR" altLang="ja-JP" sz="2400" b="1" i="0" u="none" strike="noStrike" cap="none" normalizeH="0" baseline="0" dirty="0">
                          <a:ln>
                            <a:noFill/>
                          </a:ln>
                          <a:solidFill>
                            <a:srgbClr val="B2B2B2"/>
                          </a:solidFill>
                          <a:effectLst/>
                          <a:latin typeface="Arial"/>
                          <a:ea typeface="ＭＳ Ｐゴシック" charset="0"/>
                          <a:cs typeface="Arial"/>
                        </a:rPr>
                        <a:t>'</a:t>
                      </a:r>
                      <a:r>
                        <a:rPr kumimoji="0" lang="en-US" sz="2400" b="1" i="0" u="none" strike="noStrike" cap="none" normalizeH="0" baseline="0" dirty="0">
                          <a:ln>
                            <a:noFill/>
                          </a:ln>
                          <a:solidFill>
                            <a:srgbClr val="B2B2B2"/>
                          </a:solidFill>
                          <a:effectLst/>
                          <a:latin typeface="Arial"/>
                          <a:ea typeface="ＭＳ Ｐゴシック" charset="0"/>
                          <a:cs typeface="Arial"/>
                        </a:rPr>
                        <a:t>s Birth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&amp;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Calling</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B2B2B2"/>
                        </a:solidFill>
                        <a:effectLst/>
                        <a:latin typeface="Arial"/>
                        <a:ea typeface="ＭＳ Ｐゴシック" charset="0"/>
                        <a:cs typeface="Arial"/>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a:ea typeface="ＭＳ Ｐゴシック" charset="0"/>
                          <a:cs typeface="Arial"/>
                        </a:rPr>
                        <a:t>Samuel</a:t>
                      </a:r>
                      <a:r>
                        <a:rPr kumimoji="0" lang="fr-FR" altLang="ja-JP" sz="2400" b="1" i="0" u="none" strike="noStrike" cap="none" normalizeH="0" baseline="0" dirty="0">
                          <a:ln>
                            <a:noFill/>
                          </a:ln>
                          <a:solidFill>
                            <a:schemeClr val="bg1"/>
                          </a:solidFill>
                          <a:effectLst/>
                          <a:latin typeface="Arial"/>
                          <a:ea typeface="ＭＳ Ｐゴシック" charset="0"/>
                          <a:cs typeface="Arial"/>
                        </a:rPr>
                        <a:t>'</a:t>
                      </a:r>
                      <a:r>
                        <a:rPr kumimoji="0" lang="en-US" sz="2400" b="1" i="0" u="none" strike="noStrike" cap="none" normalizeH="0" baseline="0" dirty="0">
                          <a:ln>
                            <a:noFill/>
                          </a:ln>
                          <a:solidFill>
                            <a:schemeClr val="bg1"/>
                          </a:solidFill>
                          <a:effectLst/>
                          <a:latin typeface="Arial"/>
                          <a:ea typeface="ＭＳ Ｐゴシック" charset="0"/>
                          <a:cs typeface="Arial"/>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a:ea typeface="ＭＳ Ｐゴシック" charset="0"/>
                          <a:cs typeface="Arial"/>
                        </a:rPr>
                        <a:t>&amp;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a:ea typeface="ＭＳ Ｐゴシック" charset="0"/>
                          <a:cs typeface="Arial"/>
                        </a:rPr>
                        <a:t>Saul</a:t>
                      </a:r>
                      <a:r>
                        <a:rPr kumimoji="0" lang="fr-FR" altLang="ja-JP" sz="2400" b="1" i="0" u="none" strike="noStrike" cap="none" normalizeH="0" baseline="0" dirty="0">
                          <a:ln>
                            <a:noFill/>
                          </a:ln>
                          <a:solidFill>
                            <a:schemeClr val="bg1"/>
                          </a:solidFill>
                          <a:effectLst/>
                          <a:latin typeface="Arial"/>
                          <a:ea typeface="ＭＳ Ｐゴシック" charset="0"/>
                          <a:cs typeface="Arial"/>
                        </a:rPr>
                        <a:t>'</a:t>
                      </a:r>
                      <a:r>
                        <a:rPr kumimoji="0" lang="en-US" sz="2400" b="1" i="0" u="none" strike="noStrike" cap="none" normalizeH="0" baseline="0" dirty="0">
                          <a:ln>
                            <a:noFill/>
                          </a:ln>
                          <a:solidFill>
                            <a:schemeClr val="bg1"/>
                          </a:solidFill>
                          <a:effectLst/>
                          <a:latin typeface="Arial"/>
                          <a:ea typeface="ＭＳ Ｐゴシック" charset="0"/>
                          <a:cs typeface="Arial"/>
                        </a:rPr>
                        <a:t>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a:ea typeface="ＭＳ Ｐゴシック" charset="0"/>
                          <a:cs typeface="Arial"/>
                        </a:rPr>
                        <a:t>Anointing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a:ea typeface="ＭＳ Ｐゴシック" charset="0"/>
                          <a:cs typeface="Arial"/>
                        </a:rPr>
                        <a:t>as King of Israel</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9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folHlink"/>
                          </a:solidFill>
                          <a:effectLst/>
                          <a:latin typeface="Arial"/>
                          <a:ea typeface="ＭＳ Ｐゴシック" charset="0"/>
                          <a:cs typeface="Arial"/>
                        </a:rPr>
                        <a:t>Man after God</a:t>
                      </a:r>
                      <a:r>
                        <a:rPr kumimoji="0" lang="fr-FR" altLang="ja-JP" sz="2400" b="1" i="0" u="none" strike="noStrike" cap="none" normalizeH="0" baseline="0" dirty="0">
                          <a:ln>
                            <a:noFill/>
                          </a:ln>
                          <a:solidFill>
                            <a:schemeClr val="folHlink"/>
                          </a:solidFill>
                          <a:effectLst/>
                          <a:latin typeface="Arial"/>
                          <a:ea typeface="ＭＳ Ｐゴシック" charset="0"/>
                          <a:cs typeface="Arial"/>
                        </a:rPr>
                        <a:t>'</a:t>
                      </a:r>
                      <a:r>
                        <a:rPr kumimoji="0" lang="en-US" sz="2400" b="1" i="0" u="none" strike="noStrike" cap="none" normalizeH="0" baseline="0" dirty="0">
                          <a:ln>
                            <a:noFill/>
                          </a:ln>
                          <a:solidFill>
                            <a:schemeClr val="folHlink"/>
                          </a:solidFill>
                          <a:effectLst/>
                          <a:latin typeface="Arial"/>
                          <a:ea typeface="ＭＳ Ｐゴシック" charset="0"/>
                          <a:cs typeface="Arial"/>
                        </a:rPr>
                        <a:t>s Heart</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4254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B2B2B2"/>
                          </a:solidFill>
                          <a:effectLst/>
                          <a:latin typeface="Arial"/>
                          <a:ea typeface="ＭＳ Ｐゴシック" charset="0"/>
                          <a:cs typeface="Arial"/>
                        </a:rPr>
                        <a:t>Chapter 1–3</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Chapters 4–7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197</a:t>
            </a:r>
          </a:p>
        </p:txBody>
      </p:sp>
      <p:sp>
        <p:nvSpPr>
          <p:cNvPr id="2" name="Title 1"/>
          <p:cNvSpPr>
            <a:spLocks noGrp="1"/>
          </p:cNvSpPr>
          <p:nvPr>
            <p:ph type="ctrTitle"/>
          </p:nvPr>
        </p:nvSpPr>
        <p:spPr>
          <a:xfrm>
            <a:off x="685800" y="115888"/>
            <a:ext cx="7772400" cy="508000"/>
          </a:xfrm>
        </p:spPr>
        <p:txBody>
          <a:bodyPr/>
          <a:lstStyle/>
          <a:p>
            <a:pPr eaLnBrk="1" hangingPunct="1">
              <a:defRPr/>
            </a:pPr>
            <a:r>
              <a:rPr lang="en-US" sz="3600" i="1" kern="1200" dirty="0">
                <a:solidFill>
                  <a:schemeClr val="tx1"/>
                </a:solidFill>
                <a:ea typeface="ＭＳ Ｐゴシック"/>
              </a:rPr>
              <a:t>Transition from Samuel to Saul</a:t>
            </a:r>
            <a:endParaRPr lang="en-US" sz="6000" dirty="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586"/>
            <a:ext cx="9144000" cy="6789420"/>
          </a:xfrm>
          <a:prstGeom prst="rect">
            <a:avLst/>
          </a:prstGeom>
        </p:spPr>
      </p:pic>
      <p:sp>
        <p:nvSpPr>
          <p:cNvPr id="44035" name="Rectangle 3"/>
          <p:cNvSpPr>
            <a:spLocks noGrp="1" noChangeArrowheads="1"/>
          </p:cNvSpPr>
          <p:nvPr>
            <p:ph type="title" idx="4294967295"/>
          </p:nvPr>
        </p:nvSpPr>
        <p:spPr>
          <a:xfrm>
            <a:off x="-23719" y="5517232"/>
            <a:ext cx="9143999" cy="1143000"/>
          </a:xfrm>
          <a:effectLst>
            <a:outerShdw blurRad="63500" dist="38099" dir="2700000" algn="ctr" rotWithShape="0">
              <a:schemeClr val="tx2">
                <a:alpha val="74998"/>
              </a:schemeClr>
            </a:outerShdw>
          </a:effectLst>
        </p:spPr>
        <p:txBody>
          <a:bodyPr/>
          <a:lstStyle/>
          <a:p>
            <a:pPr eaLnBrk="1" hangingPunct="1">
              <a:defRPr/>
            </a:pPr>
            <a:r>
              <a:rPr lang="en-US" sz="3600" dirty="0">
                <a:solidFill>
                  <a:schemeClr val="bg1"/>
                </a:solidFill>
                <a:effectLst>
                  <a:glow rad="228600">
                    <a:schemeClr val="tx1"/>
                  </a:glow>
                </a:effectLst>
                <a:ea typeface="ＭＳ Ｐゴシック" charset="0"/>
              </a:rPr>
              <a:t>"And Samuel's word came to all Israel" </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(1 Samuel 4:1 </a:t>
            </a:r>
            <a:r>
              <a:rPr lang="en-US" sz="2800" dirty="0">
                <a:solidFill>
                  <a:schemeClr val="bg1"/>
                </a:solidFill>
                <a:effectLst>
                  <a:glow rad="228600">
                    <a:schemeClr val="tx1"/>
                  </a:glow>
                </a:effectLst>
                <a:ea typeface="ＭＳ Ｐゴシック" charset="0"/>
              </a:rPr>
              <a:t>NIV</a:t>
            </a:r>
            <a:r>
              <a:rPr lang="en-US" sz="3600" dirty="0">
                <a:solidFill>
                  <a:schemeClr val="bg1"/>
                </a:solidFill>
                <a:effectLst>
                  <a:glow rad="228600">
                    <a:schemeClr val="tx1"/>
                  </a:glow>
                </a:effectLst>
                <a:ea typeface="ＭＳ Ｐゴシック" charset="0"/>
              </a:rPr>
              <a:t>)</a:t>
            </a:r>
            <a:endParaRPr lang="en-US" sz="36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0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000" dirty="0">
                <a:solidFill>
                  <a:schemeClr val="bg1"/>
                </a:solidFill>
                <a:effectLst>
                  <a:glow rad="228600">
                    <a:schemeClr val="tx1"/>
                  </a:glow>
                </a:effectLst>
                <a:latin typeface="Arial"/>
                <a:ea typeface="+mn-ea"/>
                <a:cs typeface="Arial"/>
              </a:rPr>
              <a:t>197</a:t>
            </a:r>
          </a:p>
        </p:txBody>
      </p:sp>
    </p:spTree>
    <p:extLst>
      <p:ext uri="{BB962C8B-B14F-4D97-AF65-F5344CB8AC3E}">
        <p14:creationId xmlns:p14="http://schemas.microsoft.com/office/powerpoint/2010/main" val="1159325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79"/>
            <a:ext cx="3617595" cy="6858000"/>
          </a:xfrm>
          <a:prstGeom prst="rect">
            <a:avLst/>
          </a:prstGeom>
        </p:spPr>
      </p:pic>
      <p:sp>
        <p:nvSpPr>
          <p:cNvPr id="218115" name="Rectangle 6"/>
          <p:cNvSpPr>
            <a:spLocks noChangeArrowheads="1"/>
          </p:cNvSpPr>
          <p:nvPr/>
        </p:nvSpPr>
        <p:spPr bwMode="auto">
          <a:xfrm>
            <a:off x="7924800" y="6248400"/>
            <a:ext cx="10572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1800">
                <a:latin typeface="Arial" charset="0"/>
                <a:cs typeface="Arial" charset="0"/>
              </a:rPr>
              <a:t>1 Sam 4</a:t>
            </a:r>
          </a:p>
        </p:txBody>
      </p:sp>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197</a:t>
            </a:r>
          </a:p>
        </p:txBody>
      </p:sp>
      <p:sp>
        <p:nvSpPr>
          <p:cNvPr id="218117" name="Title 1"/>
          <p:cNvSpPr>
            <a:spLocks noGrp="1"/>
          </p:cNvSpPr>
          <p:nvPr>
            <p:ph type="title"/>
          </p:nvPr>
        </p:nvSpPr>
        <p:spPr>
          <a:xfrm>
            <a:off x="395536" y="0"/>
            <a:ext cx="8061077" cy="836712"/>
          </a:xfrm>
        </p:spPr>
        <p:txBody>
          <a:bodyPr/>
          <a:lstStyle/>
          <a:p>
            <a:r>
              <a:rPr lang="en-US">
                <a:latin typeface="Arial" charset="0"/>
                <a:ea typeface="ＭＳ Ｐゴシック" charset="0"/>
              </a:rPr>
              <a:t>A Rough Start as Judge</a:t>
            </a:r>
          </a:p>
        </p:txBody>
      </p:sp>
      <p:sp>
        <p:nvSpPr>
          <p:cNvPr id="9" name="Rectangle 2"/>
          <p:cNvSpPr txBox="1">
            <a:spLocks noChangeArrowheads="1"/>
          </p:cNvSpPr>
          <p:nvPr/>
        </p:nvSpPr>
        <p:spPr bwMode="auto">
          <a:xfrm>
            <a:off x="4211638" y="1196975"/>
            <a:ext cx="40386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lnSpc>
                <a:spcPct val="90000"/>
              </a:lnSpc>
              <a:spcBef>
                <a:spcPct val="20000"/>
              </a:spcBef>
              <a:buFontTx/>
              <a:buChar char="•"/>
            </a:pPr>
            <a:r>
              <a:rPr lang="en-US" sz="3600">
                <a:latin typeface="Arial" charset="0"/>
                <a:cs typeface="Arial" charset="0"/>
              </a:rPr>
              <a:t>The Philistines defeat Israel</a:t>
            </a:r>
          </a:p>
          <a:p>
            <a:pPr algn="l" eaLnBrk="1" hangingPunct="1">
              <a:lnSpc>
                <a:spcPct val="90000"/>
              </a:lnSpc>
              <a:spcBef>
                <a:spcPct val="20000"/>
              </a:spcBef>
              <a:buFontTx/>
              <a:buChar char="•"/>
            </a:pPr>
            <a:endParaRPr lang="en-US" sz="3600">
              <a:latin typeface="Arial" charset="0"/>
              <a:cs typeface="Arial" charset="0"/>
            </a:endParaRPr>
          </a:p>
          <a:p>
            <a:pPr algn="l" eaLnBrk="1" hangingPunct="1">
              <a:lnSpc>
                <a:spcPct val="90000"/>
              </a:lnSpc>
              <a:spcBef>
                <a:spcPct val="20000"/>
              </a:spcBef>
              <a:buFontTx/>
              <a:buChar char="•"/>
            </a:pPr>
            <a:r>
              <a:rPr lang="en-US" sz="3600">
                <a:latin typeface="Arial" charset="0"/>
                <a:cs typeface="Arial" charset="0"/>
              </a:rPr>
              <a:t>They capture the Ark of the Covenant too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9">
                                            <p:txEl>
                                              <p:pRg st="0" end="0"/>
                                            </p:txEl>
                                          </p:spTgt>
                                        </p:tgtEl>
                                        <p:attrNameLst>
                                          <p:attrName>style.visibility</p:attrName>
                                        </p:attrNameLst>
                                      </p:cBhvr>
                                      <p:to>
                                        <p:strVal val="visible"/>
                                      </p:to>
                                    </p:set>
                                    <p:anim to="" calcmode="lin" valueType="num">
                                      <p:cBhvr>
                                        <p:cTn id="7" dur="1" fill="hold"/>
                                        <p:tgtEl>
                                          <p:spTgt spid="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9">
                                            <p:txEl>
                                              <p:pRg st="2" end="2"/>
                                            </p:txEl>
                                          </p:spTgt>
                                        </p:tgtEl>
                                        <p:attrNameLst>
                                          <p:attrName>style.visibility</p:attrName>
                                        </p:attrNameLst>
                                      </p:cBhvr>
                                      <p:to>
                                        <p:strVal val="visible"/>
                                      </p:to>
                                    </p:set>
                                    <p:anim to="" calcmode="lin" valueType="num">
                                      <p:cBhvr>
                                        <p:cTn id="12" dur="1" fill="hold"/>
                                        <p:tgtEl>
                                          <p:spTgt spid="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143000"/>
          </a:xfrm>
          <a:effectLst>
            <a:outerShdw blurRad="63500" dist="38099" dir="2700000" algn="ctr" rotWithShape="0">
              <a:schemeClr val="tx2">
                <a:alpha val="74998"/>
              </a:schemeClr>
            </a:outerShdw>
          </a:effectLst>
        </p:spPr>
        <p:txBody>
          <a:bodyPr/>
          <a:lstStyle/>
          <a:p>
            <a:pPr eaLnBrk="1" hangingPunct="1">
              <a:defRPr/>
            </a:pPr>
            <a:r>
              <a:rPr lang="en-US" sz="4000" dirty="0">
                <a:solidFill>
                  <a:schemeClr val="bg1"/>
                </a:solidFill>
                <a:effectLst>
                  <a:glow rad="228600">
                    <a:schemeClr val="tx1"/>
                  </a:glow>
                </a:effectLst>
                <a:ea typeface="ＭＳ Ｐゴシック" charset="0"/>
              </a:rPr>
              <a:t>News Brought to Eli (1 Sam 4:18)</a:t>
            </a:r>
            <a:endParaRPr lang="en-US" sz="40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pic>
        <p:nvPicPr>
          <p:cNvPr id="22016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1125538"/>
            <a:ext cx="8318500"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5</a:t>
            </a:r>
          </a:p>
        </p:txBody>
      </p:sp>
    </p:spTree>
    <p:extLst>
      <p:ext uri="{BB962C8B-B14F-4D97-AF65-F5344CB8AC3E}">
        <p14:creationId xmlns:p14="http://schemas.microsoft.com/office/powerpoint/2010/main" val="3295909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23719" y="5517232"/>
            <a:ext cx="9143999"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Dagan Shamed at Ashdod </a:t>
            </a:r>
            <a:br>
              <a:rPr lang="en-US" dirty="0">
                <a:solidFill>
                  <a:schemeClr val="bg1"/>
                </a:solidFill>
                <a:effectLst>
                  <a:glow rad="228600">
                    <a:schemeClr val="tx1"/>
                  </a:glow>
                </a:effectLst>
                <a:ea typeface="ＭＳ Ｐゴシック" charset="0"/>
              </a:rPr>
            </a:br>
            <a:r>
              <a:rPr lang="en-US" dirty="0">
                <a:solidFill>
                  <a:schemeClr val="bg1"/>
                </a:solidFill>
                <a:effectLst>
                  <a:glow rad="228600">
                    <a:schemeClr val="tx1"/>
                  </a:glow>
                </a:effectLst>
                <a:ea typeface="ＭＳ Ｐゴシック" charset="0"/>
              </a:rPr>
              <a:t>(1 Samuel 5:4)</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pic>
        <p:nvPicPr>
          <p:cNvPr id="2" name="Picture 1"/>
          <p:cNvPicPr>
            <a:picLocks noChangeAspect="1"/>
          </p:cNvPicPr>
          <p:nvPr/>
        </p:nvPicPr>
        <p:blipFill>
          <a:blip r:embed="rId2"/>
          <a:stretch>
            <a:fillRect/>
          </a:stretch>
        </p:blipFill>
        <p:spPr>
          <a:xfrm>
            <a:off x="0" y="0"/>
            <a:ext cx="9170904" cy="5445224"/>
          </a:xfrm>
          <a:prstGeom prst="rect">
            <a:avLst/>
          </a:prstGeom>
        </p:spPr>
      </p:pic>
    </p:spTree>
    <p:extLst>
      <p:ext uri="{BB962C8B-B14F-4D97-AF65-F5344CB8AC3E}">
        <p14:creationId xmlns:p14="http://schemas.microsoft.com/office/powerpoint/2010/main" val="544761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87424"/>
            <a:ext cx="9144000" cy="6547104"/>
          </a:xfrm>
          <a:prstGeom prst="rect">
            <a:avLst/>
          </a:prstGeom>
        </p:spPr>
      </p:pic>
      <p:sp>
        <p:nvSpPr>
          <p:cNvPr id="44035" name="Rectangle 3"/>
          <p:cNvSpPr>
            <a:spLocks noGrp="1" noChangeArrowheads="1"/>
          </p:cNvSpPr>
          <p:nvPr>
            <p:ph type="title" idx="4294967295"/>
          </p:nvPr>
        </p:nvSpPr>
        <p:spPr>
          <a:xfrm>
            <a:off x="1" y="6021288"/>
            <a:ext cx="9143999" cy="846740"/>
          </a:xfrm>
          <a:solidFill>
            <a:srgbClr val="000000"/>
          </a:solidFill>
          <a:effectLst/>
        </p:spPr>
        <p:txBody>
          <a:bodyPr/>
          <a:lstStyle/>
          <a:p>
            <a:pPr eaLnBrk="1" hangingPunct="1">
              <a:defRPr/>
            </a:pPr>
            <a:r>
              <a:rPr lang="en-US" dirty="0">
                <a:solidFill>
                  <a:schemeClr val="bg1"/>
                </a:solidFill>
                <a:effectLst>
                  <a:glow rad="228600">
                    <a:schemeClr val="tx1"/>
                  </a:glow>
                </a:effectLst>
                <a:ea typeface="ＭＳ Ｐゴシック" charset="0"/>
              </a:rPr>
              <a:t>Route of the Ark (1 Samuel 5)</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pic>
        <p:nvPicPr>
          <p:cNvPr id="4" name="Picture 3"/>
          <p:cNvPicPr>
            <a:picLocks noChangeAspect="1"/>
          </p:cNvPicPr>
          <p:nvPr/>
        </p:nvPicPr>
        <p:blipFill>
          <a:blip r:embed="rId3"/>
          <a:stretch>
            <a:fillRect/>
          </a:stretch>
        </p:blipFill>
        <p:spPr>
          <a:xfrm>
            <a:off x="5148064" y="692696"/>
            <a:ext cx="2991102" cy="2592288"/>
          </a:xfrm>
          <a:prstGeom prst="rect">
            <a:avLst/>
          </a:prstGeom>
        </p:spPr>
      </p:pic>
    </p:spTree>
    <p:extLst>
      <p:ext uri="{BB962C8B-B14F-4D97-AF65-F5344CB8AC3E}">
        <p14:creationId xmlns:p14="http://schemas.microsoft.com/office/powerpoint/2010/main" val="308288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7624" y="-243408"/>
            <a:ext cx="6840760" cy="73859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1547664" y="5301208"/>
            <a:ext cx="6120680" cy="1440160"/>
          </a:xfrm>
          <a:solidFill>
            <a:srgbClr val="FFFFFF"/>
          </a:solidFill>
          <a:effectLst/>
        </p:spPr>
        <p:txBody>
          <a:bodyPr/>
          <a:lstStyle/>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I've seen this before: Combustion due to extreme resistance to change.</a:t>
            </a:r>
          </a:p>
        </p:txBody>
      </p:sp>
    </p:spTree>
    <p:extLst>
      <p:ext uri="{BB962C8B-B14F-4D97-AF65-F5344CB8AC3E}">
        <p14:creationId xmlns:p14="http://schemas.microsoft.com/office/powerpoint/2010/main" val="3491910652"/>
      </p:ext>
    </p:extLst>
  </p:cSld>
  <p:clrMapOvr>
    <a:overrideClrMapping bg1="lt1" tx1="dk1" bg2="lt2" tx2="dk2" accent1="accent1" accent2="accent2" accent3="accent3" accent4="accent4" accent5="accent5" accent6="accent6" hlink="hlink" folHlink="folHlink"/>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6</a:t>
            </a:r>
          </a:p>
        </p:txBody>
      </p:sp>
    </p:spTree>
    <p:extLst>
      <p:ext uri="{BB962C8B-B14F-4D97-AF65-F5344CB8AC3E}">
        <p14:creationId xmlns:p14="http://schemas.microsoft.com/office/powerpoint/2010/main" val="3750288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j0309650"/>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0" y="-11113"/>
            <a:ext cx="9144000" cy="7013576"/>
          </a:xfrm>
        </p:spPr>
      </p:pic>
      <p:sp>
        <p:nvSpPr>
          <p:cNvPr id="44035" name="Rectangle 3"/>
          <p:cNvSpPr>
            <a:spLocks noGrp="1" noChangeArrowheads="1"/>
          </p:cNvSpPr>
          <p:nvPr>
            <p:ph type="title" idx="4294967295"/>
          </p:nvPr>
        </p:nvSpPr>
        <p:spPr>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What should Israel</a:t>
            </a:r>
            <a:r>
              <a:rPr lang="fr-FR" altLang="ja-JP" dirty="0">
                <a:solidFill>
                  <a:schemeClr val="bg1"/>
                </a:solidFill>
                <a:effectLst>
                  <a:glow rad="228600">
                    <a:schemeClr val="tx1"/>
                  </a:glow>
                </a:effectLst>
                <a:ea typeface="ＭＳ Ｐゴシック" charset="0"/>
              </a:rPr>
              <a:t>'</a:t>
            </a:r>
            <a:r>
              <a:rPr lang="en-US" dirty="0">
                <a:solidFill>
                  <a:schemeClr val="bg1"/>
                </a:solidFill>
                <a:effectLst>
                  <a:glow rad="228600">
                    <a:schemeClr val="tx1"/>
                  </a:glow>
                </a:effectLst>
                <a:ea typeface="ＭＳ Ｐゴシック" charset="0"/>
              </a:rPr>
              <a:t>s next move be to protect the Ark of God?</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8243888" y="115888"/>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499" y="2755900"/>
            <a:ext cx="6350000" cy="4102100"/>
          </a:xfrm>
          <a:prstGeom prst="rect">
            <a:avLst/>
          </a:prstGeom>
        </p:spPr>
      </p:pic>
      <p:sp>
        <p:nvSpPr>
          <p:cNvPr id="219140" name="Title 1"/>
          <p:cNvSpPr>
            <a:spLocks noGrp="1"/>
          </p:cNvSpPr>
          <p:nvPr>
            <p:ph type="title"/>
          </p:nvPr>
        </p:nvSpPr>
        <p:spPr>
          <a:xfrm>
            <a:off x="685800" y="-26988"/>
            <a:ext cx="7772400" cy="792163"/>
          </a:xfrm>
          <a:effectLst>
            <a:outerShdw blurRad="50800" dist="38100" dir="2700000">
              <a:srgbClr val="000000">
                <a:alpha val="43000"/>
              </a:srgbClr>
            </a:outerShdw>
          </a:effectLst>
        </p:spPr>
        <p:txBody>
          <a:bodyPr/>
          <a:lstStyle/>
          <a:p>
            <a:r>
              <a:rPr lang="en-US" b="1">
                <a:solidFill>
                  <a:srgbClr val="FFFFFF"/>
                </a:solidFill>
                <a:latin typeface="Arial" charset="0"/>
                <a:ea typeface="ＭＳ Ｐゴシック" charset="0"/>
              </a:rPr>
              <a:t>The Ark Returned</a:t>
            </a:r>
          </a:p>
        </p:txBody>
      </p:sp>
      <p:sp>
        <p:nvSpPr>
          <p:cNvPr id="219138" name="Rectangle 5"/>
          <p:cNvSpPr>
            <a:spLocks noChangeArrowheads="1"/>
          </p:cNvSpPr>
          <p:nvPr/>
        </p:nvSpPr>
        <p:spPr bwMode="auto">
          <a:xfrm>
            <a:off x="7924800" y="6248400"/>
            <a:ext cx="1057275" cy="369888"/>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1800">
                <a:solidFill>
                  <a:srgbClr val="FFFFFF"/>
                </a:solidFill>
                <a:latin typeface="Arial" charset="0"/>
                <a:cs typeface="Arial" charset="0"/>
              </a:rPr>
              <a:t>1 Sam 6</a:t>
            </a:r>
          </a:p>
        </p:txBody>
      </p:sp>
      <p:sp>
        <p:nvSpPr>
          <p:cNvPr id="6"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en-US" sz="2400" dirty="0">
                <a:solidFill>
                  <a:srgbClr val="FFFFFF"/>
                </a:solidFill>
                <a:latin typeface="Arial"/>
                <a:ea typeface="+mn-ea"/>
                <a:cs typeface="Arial"/>
              </a:rPr>
              <a:t>197</a:t>
            </a:r>
          </a:p>
        </p:txBody>
      </p:sp>
      <p:sp>
        <p:nvSpPr>
          <p:cNvPr id="219141" name="Rectangle 3"/>
          <p:cNvSpPr txBox="1">
            <a:spLocks noChangeArrowheads="1"/>
          </p:cNvSpPr>
          <p:nvPr/>
        </p:nvSpPr>
        <p:spPr bwMode="auto">
          <a:xfrm>
            <a:off x="179512" y="1268760"/>
            <a:ext cx="4896544" cy="2625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buFontTx/>
              <a:buChar char="•"/>
            </a:pPr>
            <a:r>
              <a:rPr lang="en-US">
                <a:solidFill>
                  <a:srgbClr val="FFFFFF"/>
                </a:solidFill>
                <a:effectLst>
                  <a:glow rad="228600">
                    <a:schemeClr val="tx1"/>
                  </a:glow>
                </a:effectLst>
                <a:latin typeface="Arial" charset="0"/>
                <a:cs typeface="Arial" charset="0"/>
              </a:rPr>
              <a:t>The Ark was returned to the Israelites at Beth Shemesh.</a:t>
            </a:r>
          </a:p>
          <a:p>
            <a:pPr algn="l" eaLnBrk="1" hangingPunct="1">
              <a:spcBef>
                <a:spcPct val="20000"/>
              </a:spcBef>
            </a:pPr>
            <a:endParaRPr lang="en-US">
              <a:solidFill>
                <a:srgbClr val="FFFFFF"/>
              </a:solidFill>
              <a:effectLst>
                <a:glow rad="228600">
                  <a:schemeClr val="tx1"/>
                </a:glow>
              </a:effectLst>
              <a:latin typeface="Arial" charset="0"/>
              <a:cs typeface="Arial" charset="0"/>
            </a:endParaRPr>
          </a:p>
          <a:p>
            <a:pPr algn="l" eaLnBrk="1" hangingPunct="1">
              <a:spcBef>
                <a:spcPct val="20000"/>
              </a:spcBef>
              <a:buFontTx/>
              <a:buChar char="•"/>
            </a:pPr>
            <a:r>
              <a:rPr lang="en-US">
                <a:solidFill>
                  <a:srgbClr val="FFFFFF"/>
                </a:solidFill>
                <a:effectLst>
                  <a:glow rad="228600">
                    <a:schemeClr val="tx1"/>
                  </a:glow>
                </a:effectLst>
                <a:latin typeface="Arial" charset="0"/>
                <a:cs typeface="Arial" charset="0"/>
              </a:rPr>
              <a:t>The Ark was restored to Kiriath Jearim</a:t>
            </a:r>
          </a:p>
          <a:p>
            <a:pPr algn="l" eaLnBrk="1" hangingPunct="1">
              <a:spcBef>
                <a:spcPct val="20000"/>
              </a:spcBef>
              <a:buFontTx/>
              <a:buChar char="•"/>
            </a:pPr>
            <a:endParaRPr lang="en-US">
              <a:solidFill>
                <a:srgbClr val="FFFFFF"/>
              </a:solidFill>
              <a:effectLst>
                <a:glow rad="228600">
                  <a:schemeClr val="tx1"/>
                </a:glow>
              </a:effectLst>
              <a:latin typeface="Arial" charset="0"/>
              <a:cs typeface="Arial" charset="0"/>
            </a:endParaRPr>
          </a:p>
        </p:txBody>
      </p:sp>
      <p:pic>
        <p:nvPicPr>
          <p:cNvPr id="2" name="Picture 1"/>
          <p:cNvPicPr>
            <a:picLocks noChangeAspect="1"/>
          </p:cNvPicPr>
          <p:nvPr/>
        </p:nvPicPr>
        <p:blipFill>
          <a:blip r:embed="rId4"/>
          <a:stretch>
            <a:fillRect/>
          </a:stretch>
        </p:blipFill>
        <p:spPr>
          <a:xfrm>
            <a:off x="5038395" y="836712"/>
            <a:ext cx="4102100" cy="26670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9141">
                                            <p:txEl>
                                              <p:pRg st="0" end="0"/>
                                            </p:txEl>
                                          </p:spTgt>
                                        </p:tgtEl>
                                        <p:attrNameLst>
                                          <p:attrName>style.visibility</p:attrName>
                                        </p:attrNameLst>
                                      </p:cBhvr>
                                      <p:to>
                                        <p:strVal val="visible"/>
                                      </p:to>
                                    </p:set>
                                    <p:animEffect transition="in" filter="checkerboard(across)">
                                      <p:cBhvr>
                                        <p:cTn id="7" dur="500"/>
                                        <p:tgtEl>
                                          <p:spTgt spid="2191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9141">
                                            <p:txEl>
                                              <p:pRg st="2" end="2"/>
                                            </p:txEl>
                                          </p:spTgt>
                                        </p:tgtEl>
                                        <p:attrNameLst>
                                          <p:attrName>style.visibility</p:attrName>
                                        </p:attrNameLst>
                                      </p:cBhvr>
                                      <p:to>
                                        <p:strVal val="visible"/>
                                      </p:to>
                                    </p:set>
                                    <p:animEffect transition="in" filter="checkerboard(across)">
                                      <p:cBhvr>
                                        <p:cTn id="17" dur="500"/>
                                        <p:tgtEl>
                                          <p:spTgt spid="2191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7</a:t>
            </a:r>
          </a:p>
        </p:txBody>
      </p:sp>
    </p:spTree>
    <p:extLst>
      <p:ext uri="{BB962C8B-B14F-4D97-AF65-F5344CB8AC3E}">
        <p14:creationId xmlns:p14="http://schemas.microsoft.com/office/powerpoint/2010/main" val="3958307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84" y="0"/>
            <a:ext cx="9144000" cy="6126480"/>
          </a:xfrm>
          <a:prstGeom prst="rect">
            <a:avLst/>
          </a:prstGeom>
        </p:spPr>
      </p:pic>
      <p:sp>
        <p:nvSpPr>
          <p:cNvPr id="44035" name="Rectangle 3"/>
          <p:cNvSpPr>
            <a:spLocks noGrp="1" noChangeArrowheads="1"/>
          </p:cNvSpPr>
          <p:nvPr>
            <p:ph type="title" idx="4294967295"/>
          </p:nvPr>
        </p:nvSpPr>
        <p:spPr>
          <a:xfrm>
            <a:off x="-23719" y="5517232"/>
            <a:ext cx="9143999" cy="1268760"/>
          </a:xfrm>
          <a:solidFill>
            <a:schemeClr val="tx1"/>
          </a:solidFill>
          <a:effectLst/>
        </p:spPr>
        <p:txBody>
          <a:bodyPr anchor="ctr"/>
          <a:lstStyle/>
          <a:p>
            <a:pPr eaLnBrk="1" hangingPunct="1">
              <a:defRPr/>
            </a:pPr>
            <a:r>
              <a:rPr lang="en-US" dirty="0">
                <a:solidFill>
                  <a:schemeClr val="bg1"/>
                </a:solidFill>
                <a:effectLst>
                  <a:glow rad="228600">
                    <a:schemeClr val="tx1"/>
                  </a:glow>
                </a:effectLst>
                <a:ea typeface="ＭＳ Ｐゴシック" charset="0"/>
              </a:rPr>
              <a:t>Samuel Subdues the Philistines at Mizpah (1 Samuel 7:2-17)</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spTree>
    <p:extLst>
      <p:ext uri="{BB962C8B-B14F-4D97-AF65-F5344CB8AC3E}">
        <p14:creationId xmlns:p14="http://schemas.microsoft.com/office/powerpoint/2010/main" val="2532349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Samuel</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Saul</a:t>
            </a:r>
          </a:p>
        </p:txBody>
      </p:sp>
      <p:grpSp>
        <p:nvGrpSpPr>
          <p:cNvPr id="200711" name="Group 9"/>
          <p:cNvGrpSpPr>
            <a:grpSpLocks/>
          </p:cNvGrpSpPr>
          <p:nvPr/>
        </p:nvGrpSpPr>
        <p:grpSpPr bwMode="auto">
          <a:xfrm>
            <a:off x="2133600" y="427038"/>
            <a:ext cx="4419600" cy="1562100"/>
            <a:chOff x="2064" y="120"/>
            <a:chExt cx="3120" cy="1176"/>
          </a:xfrm>
        </p:grpSpPr>
        <p:sp>
          <p:nvSpPr>
            <p:cNvPr id="200715" name="WordArt 10"/>
            <p:cNvSpPr>
              <a:spLocks noChangeArrowheads="1" noChangeShapeType="1" noTextEdit="1"/>
            </p:cNvSpPr>
            <p:nvPr/>
          </p:nvSpPr>
          <p:spPr bwMode="auto">
            <a:xfrm>
              <a:off x="2064" y="120"/>
              <a:ext cx="3120" cy="108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Impact"/>
                  <a:ea typeface="Impact"/>
                  <a:cs typeface="Impact"/>
                </a:rPr>
                <a:t>1 Samuel</a:t>
              </a:r>
            </a:p>
          </p:txBody>
        </p:sp>
        <p:sp>
          <p:nvSpPr>
            <p:cNvPr id="200716" name="WordArt 11"/>
            <p:cNvSpPr>
              <a:spLocks noChangeArrowheads="1" noChangeShapeType="1" noTextEdit="1"/>
            </p:cNvSpPr>
            <p:nvPr/>
          </p:nvSpPr>
          <p:spPr bwMode="auto">
            <a:xfrm>
              <a:off x="2064" y="216"/>
              <a:ext cx="3120" cy="108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Impact"/>
                  <a:ea typeface="Impact"/>
                  <a:cs typeface="Impact"/>
                </a:rPr>
                <a:t>1 Samuel</a:t>
              </a:r>
            </a:p>
          </p:txBody>
        </p:sp>
      </p:gr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en-US" sz="3600" i="1">
                <a:solidFill>
                  <a:srgbClr val="FFFFFF"/>
                </a:solidFill>
                <a:latin typeface="Arial" charset="0"/>
                <a:ea typeface="ＭＳ Ｐゴシック" charset="0"/>
              </a:rPr>
              <a:t>Transition #2</a:t>
            </a: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6731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1"/>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34823"/>
                                        </p:tgtEl>
                                        <p:attrNameLst>
                                          <p:attrName>style.visibility</p:attrName>
                                        </p:attrNameLst>
                                      </p:cBhvr>
                                      <p:to>
                                        <p:strVal val="visible"/>
                                      </p:to>
                                    </p:set>
                                    <p:animEffect transition="in" filter="checkerboard(across)">
                                      <p:cBhvr>
                                        <p:cTn id="9" dur="500"/>
                                        <p:tgtEl>
                                          <p:spTgt spid="348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3" grpId="0" autoUpdateAnimBg="0"/>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8</a:t>
            </a:r>
          </a:p>
        </p:txBody>
      </p:sp>
    </p:spTree>
    <p:extLst>
      <p:ext uri="{BB962C8B-B14F-4D97-AF65-F5344CB8AC3E}">
        <p14:creationId xmlns:p14="http://schemas.microsoft.com/office/powerpoint/2010/main" val="4152266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6D48D"/>
        </a:solidFill>
        <a:effectLst/>
      </p:bgPr>
    </p:bg>
    <p:spTree>
      <p:nvGrpSpPr>
        <p:cNvPr id="1" name=""/>
        <p:cNvGrpSpPr/>
        <p:nvPr/>
      </p:nvGrpSpPr>
      <p:grpSpPr>
        <a:xfrm>
          <a:off x="0" y="0"/>
          <a:ext cx="0" cy="0"/>
          <a:chOff x="0" y="0"/>
          <a:chExt cx="0" cy="0"/>
        </a:xfrm>
      </p:grpSpPr>
      <p:sp>
        <p:nvSpPr>
          <p:cNvPr id="183297" name="Rectangle 17"/>
          <p:cNvSpPr>
            <a:spLocks noGrp="1" noChangeArrowheads="1"/>
          </p:cNvSpPr>
          <p:nvPr>
            <p:ph type="title"/>
          </p:nvPr>
        </p:nvSpPr>
        <p:spPr/>
        <p:txBody>
          <a:bodyPr/>
          <a:lstStyle/>
          <a:p>
            <a:pPr eaLnBrk="1" hangingPunct="1"/>
            <a:r>
              <a:rPr lang="en-US">
                <a:latin typeface="Arial" charset="0"/>
                <a:ea typeface="ＭＳ Ｐゴシック" charset="0"/>
              </a:rPr>
              <a:t>Key Verse</a:t>
            </a:r>
          </a:p>
        </p:txBody>
      </p:sp>
      <p:sp>
        <p:nvSpPr>
          <p:cNvPr id="183298" name="Rectangle 14"/>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latin typeface="Arial" charset="0"/>
              <a:cs typeface="Arial" charset="0"/>
            </a:endParaRPr>
          </a:p>
        </p:txBody>
      </p:sp>
      <p:pic>
        <p:nvPicPr>
          <p:cNvPr id="183299" name="Picture 4" descr="j02376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381000"/>
            <a:ext cx="18288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9" name="WordArt 7"/>
          <p:cNvSpPr>
            <a:spLocks noChangeArrowheads="1" noChangeShapeType="1" noTextEdit="1"/>
          </p:cNvSpPr>
          <p:nvPr/>
        </p:nvSpPr>
        <p:spPr bwMode="auto">
          <a:xfrm>
            <a:off x="4303713" y="1600200"/>
            <a:ext cx="3581400" cy="1219200"/>
          </a:xfrm>
          <a:prstGeom prst="rect">
            <a:avLst/>
          </a:prstGeom>
        </p:spPr>
        <p:txBody>
          <a:bodyPr wrap="none" fromWordArt="1">
            <a:prstTxWarp prst="textDeflate">
              <a:avLst>
                <a:gd name="adj" fmla="val 26227"/>
              </a:avLst>
            </a:prstTxWarp>
          </a:bodyPr>
          <a:lstStyle/>
          <a:p>
            <a:r>
              <a:rPr lang="en-US" sz="3600" kern="10">
                <a:ln w="9525" cap="sq">
                  <a:solidFill>
                    <a:srgbClr val="000000"/>
                  </a:solidFill>
                  <a:round/>
                  <a:headEnd type="none" w="sm" len="sm"/>
                  <a:tailEnd type="none" w="sm" len="sm"/>
                </a:ln>
                <a:solidFill>
                  <a:srgbClr val="0000FF"/>
                </a:solidFill>
                <a:latin typeface="Arial"/>
                <a:ea typeface="Arial"/>
                <a:cs typeface="Arial"/>
              </a:rPr>
              <a:t>1 Sam. 8:5</a:t>
            </a:r>
          </a:p>
        </p:txBody>
      </p:sp>
      <p:pic>
        <p:nvPicPr>
          <p:cNvPr id="59401" name="Picture 9" descr="DIA-Jan-2000-2">
            <a:hlinkClick r:id="rId5"/>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3400" y="4267200"/>
            <a:ext cx="6477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04" name="Rectangle 12"/>
          <p:cNvSpPr>
            <a:spLocks noChangeArrowheads="1"/>
          </p:cNvSpPr>
          <p:nvPr/>
        </p:nvSpPr>
        <p:spPr bwMode="auto">
          <a:xfrm>
            <a:off x="827088" y="5029200"/>
            <a:ext cx="70104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lvl="1" algn="l">
              <a:spcBef>
                <a:spcPct val="50000"/>
              </a:spcBef>
              <a:buFontTx/>
              <a:buChar char="–"/>
            </a:pPr>
            <a:r>
              <a:rPr lang="en-US" sz="3200">
                <a:solidFill>
                  <a:srgbClr val="6600CC"/>
                </a:solidFill>
                <a:latin typeface="Arial" charset="0"/>
                <a:cs typeface="Arial" charset="0"/>
              </a:rPr>
              <a:t> Premature</a:t>
            </a:r>
          </a:p>
          <a:p>
            <a:pPr lvl="1" algn="l">
              <a:spcBef>
                <a:spcPct val="50000"/>
              </a:spcBef>
              <a:buFontTx/>
              <a:buChar char="–"/>
            </a:pPr>
            <a:r>
              <a:rPr lang="en-US" sz="3200">
                <a:solidFill>
                  <a:srgbClr val="6600CC"/>
                </a:solidFill>
                <a:latin typeface="Arial" charset="0"/>
                <a:cs typeface="Arial" charset="0"/>
              </a:rPr>
              <a:t> Wrong motive</a:t>
            </a:r>
          </a:p>
        </p:txBody>
      </p:sp>
      <p:sp>
        <p:nvSpPr>
          <p:cNvPr id="183303" name="WordArt 13"/>
          <p:cNvSpPr>
            <a:spLocks noChangeArrowheads="1" noChangeShapeType="1" noTextEdit="1"/>
          </p:cNvSpPr>
          <p:nvPr/>
        </p:nvSpPr>
        <p:spPr bwMode="auto">
          <a:xfrm>
            <a:off x="3048000" y="-76200"/>
            <a:ext cx="4953000" cy="171450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rPr>
              <a:t>Key Verse</a:t>
            </a:r>
          </a:p>
        </p:txBody>
      </p:sp>
      <p:sp>
        <p:nvSpPr>
          <p:cNvPr id="59407" name="Text Box 15"/>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194</a:t>
            </a:r>
            <a:endParaRPr lang="en-US" sz="2400" b="0" dirty="0">
              <a:solidFill>
                <a:srgbClr val="FFFFFF"/>
              </a:solidFill>
              <a:latin typeface="Arial"/>
              <a:cs typeface="Arial"/>
            </a:endParaRPr>
          </a:p>
        </p:txBody>
      </p:sp>
      <p:sp>
        <p:nvSpPr>
          <p:cNvPr id="183305" name="Rectangle 16"/>
          <p:cNvSpPr>
            <a:spLocks noChangeArrowheads="1"/>
          </p:cNvSpPr>
          <p:nvPr/>
        </p:nvSpPr>
        <p:spPr bwMode="auto">
          <a:xfrm>
            <a:off x="903288" y="22098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spcBef>
                <a:spcPct val="20000"/>
              </a:spcBef>
              <a:buFontTx/>
              <a:buChar char="•"/>
            </a:pPr>
            <a:r>
              <a:rPr lang="en-US" sz="3600">
                <a:solidFill>
                  <a:srgbClr val="000000"/>
                </a:solidFill>
                <a:latin typeface="Arial" charset="0"/>
                <a:cs typeface="Arial" charset="0"/>
              </a:rPr>
              <a:t>Let</a:t>
            </a:r>
            <a:r>
              <a:rPr lang="fr-FR" altLang="ja-JP" sz="3600">
                <a:solidFill>
                  <a:srgbClr val="000000"/>
                </a:solidFill>
                <a:latin typeface="Arial" charset="0"/>
                <a:cs typeface="Arial" charset="0"/>
              </a:rPr>
              <a:t>'</a:t>
            </a:r>
            <a:r>
              <a:rPr lang="en-US" altLang="ja-JP" sz="3600">
                <a:solidFill>
                  <a:srgbClr val="000000"/>
                </a:solidFill>
                <a:latin typeface="Arial" charset="0"/>
                <a:cs typeface="Arial" charset="0"/>
              </a:rPr>
              <a:t>s read it</a:t>
            </a:r>
          </a:p>
          <a:p>
            <a:pPr marL="342900" indent="-342900" algn="l">
              <a:spcBef>
                <a:spcPct val="20000"/>
              </a:spcBef>
              <a:buFontTx/>
              <a:buChar char="•"/>
            </a:pPr>
            <a:r>
              <a:rPr lang="en-US" sz="3600">
                <a:solidFill>
                  <a:srgbClr val="000000"/>
                </a:solidFill>
                <a:latin typeface="Arial" charset="0"/>
                <a:cs typeface="Arial" charset="0"/>
              </a:rPr>
              <a:t>Was it a good idea for Israel to ask for a king?</a:t>
            </a:r>
          </a:p>
          <a:p>
            <a:pPr marL="342900" indent="-342900" algn="l">
              <a:spcBef>
                <a:spcPct val="20000"/>
              </a:spcBef>
              <a:buFontTx/>
              <a:buChar char="•"/>
            </a:pPr>
            <a:r>
              <a:rPr lang="en-US" sz="3600">
                <a:solidFill>
                  <a:srgbClr val="000000"/>
                </a:solidFill>
                <a:latin typeface="Arial" charset="0"/>
                <a:cs typeface="Arial" charset="0"/>
              </a:rPr>
              <a:t>Why or why not?</a:t>
            </a:r>
          </a:p>
        </p:txBody>
      </p:sp>
    </p:spTree>
    <p:extLst>
      <p:ext uri="{BB962C8B-B14F-4D97-AF65-F5344CB8AC3E}">
        <p14:creationId xmlns:p14="http://schemas.microsoft.com/office/powerpoint/2010/main" val="6418866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additive="base">
                                        <p:cTn id="7" dur="500" fill="hold"/>
                                        <p:tgtEl>
                                          <p:spTgt spid="59399"/>
                                        </p:tgtEl>
                                        <p:attrNameLst>
                                          <p:attrName>ppt_x</p:attrName>
                                        </p:attrNameLst>
                                      </p:cBhvr>
                                      <p:tavLst>
                                        <p:tav tm="0">
                                          <p:val>
                                            <p:strVal val="0-#ppt_w/2"/>
                                          </p:val>
                                        </p:tav>
                                        <p:tav tm="100000">
                                          <p:val>
                                            <p:strVal val="#ppt_x"/>
                                          </p:val>
                                        </p:tav>
                                      </p:tavLst>
                                    </p:anim>
                                    <p:anim calcmode="lin" valueType="num">
                                      <p:cBhvr additive="base">
                                        <p:cTn id="8" dur="500" fill="hold"/>
                                        <p:tgtEl>
                                          <p:spTgt spid="593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9401"/>
                                        </p:tgtEl>
                                        <p:attrNameLst>
                                          <p:attrName>style.visibility</p:attrName>
                                        </p:attrNameLst>
                                      </p:cBhvr>
                                      <p:to>
                                        <p:strVal val="visible"/>
                                      </p:to>
                                    </p:set>
                                    <p:anim calcmode="lin" valueType="num">
                                      <p:cBhvr additive="base">
                                        <p:cTn id="12" dur="500" fill="hold"/>
                                        <p:tgtEl>
                                          <p:spTgt spid="59401"/>
                                        </p:tgtEl>
                                        <p:attrNameLst>
                                          <p:attrName>ppt_x</p:attrName>
                                        </p:attrNameLst>
                                      </p:cBhvr>
                                      <p:tavLst>
                                        <p:tav tm="0">
                                          <p:val>
                                            <p:strVal val="0-#ppt_w/2"/>
                                          </p:val>
                                        </p:tav>
                                        <p:tav tm="100000">
                                          <p:val>
                                            <p:strVal val="#ppt_x"/>
                                          </p:val>
                                        </p:tav>
                                      </p:tavLst>
                                    </p:anim>
                                    <p:anim calcmode="lin" valueType="num">
                                      <p:cBhvr additive="base">
                                        <p:cTn id="13"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9404">
                                            <p:txEl>
                                              <p:pRg st="0" end="0"/>
                                            </p:txEl>
                                          </p:spTgt>
                                        </p:tgtEl>
                                        <p:attrNameLst>
                                          <p:attrName>style.visibility</p:attrName>
                                        </p:attrNameLst>
                                      </p:cBhvr>
                                      <p:to>
                                        <p:strVal val="visible"/>
                                      </p:to>
                                    </p:set>
                                    <p:anim calcmode="lin" valueType="num">
                                      <p:cBhvr additive="base">
                                        <p:cTn id="18" dur="500" fill="hold"/>
                                        <p:tgtEl>
                                          <p:spTgt spid="59404">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94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9404">
                                            <p:txEl>
                                              <p:pRg st="1" end="1"/>
                                            </p:txEl>
                                          </p:spTgt>
                                        </p:tgtEl>
                                        <p:attrNameLst>
                                          <p:attrName>style.visibility</p:attrName>
                                        </p:attrNameLst>
                                      </p:cBhvr>
                                      <p:to>
                                        <p:strVal val="visible"/>
                                      </p:to>
                                    </p:set>
                                    <p:anim calcmode="lin" valueType="num">
                                      <p:cBhvr additive="base">
                                        <p:cTn id="24" dur="500" fill="hold"/>
                                        <p:tgtEl>
                                          <p:spTgt spid="59404">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940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P spid="59404" grpId="0" build="p" bldLvl="2"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0"/>
            <a:ext cx="9144000" cy="608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32640" y="5085184"/>
            <a:ext cx="9111359"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Who deserved the crown?</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3595462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en-US" sz="4800" b="1" dirty="0">
                <a:solidFill>
                  <a:schemeClr val="bg1"/>
                </a:solidFill>
                <a:effectLst>
                  <a:glow rad="152400">
                    <a:schemeClr val="tx1">
                      <a:alpha val="95000"/>
                    </a:schemeClr>
                  </a:glow>
                </a:effectLst>
                <a:latin typeface="+mn-lt"/>
              </a:rPr>
              <a:t>Matthew: Christ as King</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algn="l">
              <a:spcBef>
                <a:spcPct val="20000"/>
              </a:spcBef>
              <a:defRPr/>
            </a:pPr>
            <a:r>
              <a:rPr lang="en-US" sz="3200" kern="0" dirty="0">
                <a:solidFill>
                  <a:srgbClr val="FFFFFF"/>
                </a:solidFill>
                <a:effectLst>
                  <a:glow rad="152400">
                    <a:srgbClr val="000000">
                      <a:alpha val="95000"/>
                    </a:srgbClr>
                  </a:glow>
                </a:effectLst>
                <a:latin typeface="Arial"/>
                <a:ea typeface="ＭＳ Ｐゴシック" charset="-128"/>
                <a:cs typeface="ＭＳ Ｐゴシック" charset="-128"/>
              </a:rPr>
              <a:t>Since Jacob</a:t>
            </a:r>
            <a:r>
              <a:rPr lang="fr-FR" sz="3200"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3200" kern="0" dirty="0">
                <a:solidFill>
                  <a:srgbClr val="FFFFFF"/>
                </a:solidFill>
                <a:effectLst>
                  <a:glow rad="152400">
                    <a:srgbClr val="000000">
                      <a:alpha val="95000"/>
                    </a:srgbClr>
                  </a:glow>
                </a:effectLst>
                <a:latin typeface="Arial"/>
                <a:ea typeface="ＭＳ Ｐゴシック" charset="-128"/>
                <a:cs typeface="ＭＳ Ｐゴシック" charset="-128"/>
              </a:rPr>
              <a:t>s blessing in Genesis 49:9-10, the lion has depicted a king…</a:t>
            </a: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algn="l" eaLnBrk="0" hangingPunct="0">
              <a:spcBef>
                <a:spcPct val="20000"/>
              </a:spcBef>
              <a:defRPr/>
            </a:pPr>
            <a:r>
              <a:rPr lang="en-US" kern="0" dirty="0">
                <a:solidFill>
                  <a:srgbClr val="FFFFFF"/>
                </a:solidFill>
                <a:effectLst>
                  <a:glow rad="152400">
                    <a:srgbClr val="000000">
                      <a:alpha val="95000"/>
                    </a:srgbClr>
                  </a:glow>
                </a:effectLst>
                <a:latin typeface="Arial"/>
                <a:ea typeface="ＭＳ Ｐゴシック" charset="-128"/>
                <a:cs typeface="ＭＳ Ｐゴシック" charset="-128"/>
              </a:rPr>
              <a:t>"Judah, my son, is a young lion that has finished eating its prey. Like a lion he crouches and lies down; like a lioness—who dares to rouse him? </a:t>
            </a:r>
          </a:p>
          <a:p>
            <a:pPr algn="l" eaLnBrk="0" hangingPunct="0">
              <a:spcBef>
                <a:spcPct val="20000"/>
              </a:spcBef>
              <a:defRPr/>
            </a:pPr>
            <a:r>
              <a:rPr lang="en-US" kern="0" baseline="30000" dirty="0">
                <a:solidFill>
                  <a:srgbClr val="FFFFFF"/>
                </a:solidFill>
                <a:effectLst>
                  <a:glow rad="152400">
                    <a:srgbClr val="000000">
                      <a:alpha val="95000"/>
                    </a:srgbClr>
                  </a:glow>
                </a:effectLst>
                <a:latin typeface="Arial"/>
                <a:ea typeface="ＭＳ Ｐゴシック" charset="-128"/>
                <a:cs typeface="ＭＳ Ｐゴシック" charset="-128"/>
              </a:rPr>
              <a:t>10</a:t>
            </a:r>
            <a:r>
              <a:rPr lang="en-US" kern="0" dirty="0">
                <a:solidFill>
                  <a:srgbClr val="FFFFFF"/>
                </a:solidFill>
                <a:effectLst>
                  <a:glow rad="152400">
                    <a:srgbClr val="000000">
                      <a:alpha val="95000"/>
                    </a:srgbClr>
                  </a:glow>
                </a:effectLst>
                <a:latin typeface="Arial"/>
                <a:ea typeface="ＭＳ Ｐゴシック" charset="-128"/>
                <a:cs typeface="ＭＳ Ｐゴシック" charset="-128"/>
              </a:rPr>
              <a:t>The scepter will not depart from Judah, nor the ruler</a:t>
            </a:r>
            <a:r>
              <a:rPr lang="fr-FR"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kern="0" dirty="0">
                <a:solidFill>
                  <a:srgbClr val="FFFFFF"/>
                </a:solidFill>
                <a:effectLst>
                  <a:glow rad="152400">
                    <a:srgbClr val="000000">
                      <a:alpha val="95000"/>
                    </a:srgbClr>
                  </a:glow>
                </a:effectLst>
                <a:latin typeface="Arial"/>
                <a:ea typeface="ＭＳ Ｐゴシック" charset="-128"/>
                <a:cs typeface="ＭＳ Ｐゴシック" charset="-128"/>
              </a:rPr>
              <a:t>s staff from his descendants, until the coming of the one to whom it belongs, the one whom all nations will honor"</a:t>
            </a:r>
            <a:r>
              <a:rPr lang="en-US" sz="2400" kern="0" dirty="0">
                <a:solidFill>
                  <a:srgbClr val="FFFFFF"/>
                </a:solidFill>
                <a:effectLst>
                  <a:glow rad="152400">
                    <a:srgbClr val="000000">
                      <a:alpha val="95000"/>
                    </a:srgbClr>
                  </a:glow>
                </a:effectLst>
                <a:latin typeface="Arial"/>
                <a:ea typeface="ＭＳ Ｐゴシック" charset="-128"/>
                <a:cs typeface="ＭＳ Ｐゴシック" charset="-128"/>
              </a:rPr>
              <a:t> (NLT)</a:t>
            </a:r>
            <a:r>
              <a:rPr lang="en-US" kern="0" dirty="0">
                <a:solidFill>
                  <a:srgbClr val="FFFFFF"/>
                </a:solidFill>
                <a:effectLst>
                  <a:glow rad="152400">
                    <a:srgbClr val="000000">
                      <a:alpha val="95000"/>
                    </a:srgbClr>
                  </a:glow>
                </a:effectLst>
                <a:latin typeface="Arial"/>
                <a:ea typeface="ＭＳ Ｐゴシック" charset="-128"/>
                <a:cs typeface="ＭＳ Ｐゴシック" charset="-128"/>
              </a:rPr>
              <a:t>. </a:t>
            </a:r>
          </a:p>
        </p:txBody>
      </p:sp>
    </p:spTree>
    <p:extLst>
      <p:ext uri="{BB962C8B-B14F-4D97-AF65-F5344CB8AC3E}">
        <p14:creationId xmlns:p14="http://schemas.microsoft.com/office/powerpoint/2010/main" val="609908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8686800" cy="6515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0"/>
            <a:ext cx="9143999" cy="14484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What changes are you experiencing right now? </a:t>
            </a:r>
          </a:p>
        </p:txBody>
      </p:sp>
      <p:sp>
        <p:nvSpPr>
          <p:cNvPr id="5" name="Rectangle 2"/>
          <p:cNvSpPr txBox="1">
            <a:spLocks noChangeArrowheads="1"/>
          </p:cNvSpPr>
          <p:nvPr/>
        </p:nvSpPr>
        <p:spPr bwMode="auto">
          <a:xfrm>
            <a:off x="28849" y="2420888"/>
            <a:ext cx="8863631" cy="14484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b="1" dirty="0">
                <a:solidFill>
                  <a:schemeClr val="tx2"/>
                </a:solidFill>
                <a:effectLst>
                  <a:glow rad="127000">
                    <a:schemeClr val="bg1"/>
                  </a:glow>
                </a:effectLst>
                <a:latin typeface="Arial" charset="0"/>
                <a:ea typeface="ＭＳ Ｐゴシック" charset="0"/>
                <a:cs typeface="ＭＳ Ｐゴシック" charset="0"/>
              </a:rPr>
              <a:t>Why?</a:t>
            </a:r>
          </a:p>
        </p:txBody>
      </p:sp>
    </p:spTree>
    <p:extLst>
      <p:ext uri="{BB962C8B-B14F-4D97-AF65-F5344CB8AC3E}">
        <p14:creationId xmlns:p14="http://schemas.microsoft.com/office/powerpoint/2010/main" val="26185172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121" name="Group 65"/>
          <p:cNvGraphicFramePr>
            <a:graphicFrameLocks noGrp="1"/>
          </p:cNvGraphicFramePr>
          <p:nvPr/>
        </p:nvGraphicFramePr>
        <p:xfrm>
          <a:off x="304800" y="533400"/>
          <a:ext cx="8534400" cy="6088064"/>
        </p:xfrm>
        <a:graphic>
          <a:graphicData uri="http://schemas.openxmlformats.org/drawingml/2006/table">
            <a:tbl>
              <a:tblPr/>
              <a:tblGrid>
                <a:gridCol w="1905000">
                  <a:extLst>
                    <a:ext uri="{9D8B030D-6E8A-4147-A177-3AD203B41FA5}">
                      <a16:colId xmlns:a16="http://schemas.microsoft.com/office/drawing/2014/main" val="20000"/>
                    </a:ext>
                  </a:extLst>
                </a:gridCol>
                <a:gridCol w="2582863">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14537">
                  <a:extLst>
                    <a:ext uri="{9D8B030D-6E8A-4147-A177-3AD203B41FA5}">
                      <a16:colId xmlns:a16="http://schemas.microsoft.com/office/drawing/2014/main" val="20003"/>
                    </a:ext>
                  </a:extLst>
                </a:gridCol>
              </a:tblGrid>
              <a:tr h="457194">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1 Samuel</a:t>
                      </a: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276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Theocracy</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Transition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from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Samuel to Saul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chemeClr val="bg1"/>
                          </a:solidFill>
                          <a:effectLst/>
                          <a:latin typeface="Arial"/>
                          <a:ea typeface="ＭＳ Ｐゴシック" charset="0"/>
                          <a:cs typeface="Arial"/>
                        </a:rPr>
                        <a:t>Monarchy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Transition from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Saul to David</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54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Samuel</a:t>
                      </a:r>
                      <a:r>
                        <a:rPr kumimoji="0" lang="fr-FR" altLang="ja-JP" sz="2400" b="1" i="0" u="none" strike="noStrike" cap="none" normalizeH="0" baseline="0" dirty="0">
                          <a:ln>
                            <a:noFill/>
                          </a:ln>
                          <a:solidFill>
                            <a:srgbClr val="B2B2B2"/>
                          </a:solidFill>
                          <a:effectLst/>
                          <a:latin typeface="Arial"/>
                          <a:ea typeface="ＭＳ Ｐゴシック" charset="0"/>
                          <a:cs typeface="Arial"/>
                        </a:rPr>
                        <a:t>'</a:t>
                      </a:r>
                      <a:r>
                        <a:rPr kumimoji="0" lang="en-US" sz="2400" b="1" i="0" u="none" strike="noStrike" cap="none" normalizeH="0" baseline="0" dirty="0">
                          <a:ln>
                            <a:noFill/>
                          </a:ln>
                          <a:solidFill>
                            <a:srgbClr val="B2B2B2"/>
                          </a:solidFill>
                          <a:effectLst/>
                          <a:latin typeface="Arial"/>
                          <a:ea typeface="ＭＳ Ｐゴシック" charset="0"/>
                          <a:cs typeface="Arial"/>
                        </a:rPr>
                        <a:t>s Birth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and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Calling</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B2B2B2"/>
                        </a:solidFill>
                        <a:effectLst/>
                        <a:latin typeface="Arial"/>
                        <a:ea typeface="ＭＳ Ｐゴシック" charset="0"/>
                        <a:cs typeface="Arial"/>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Samuel</a:t>
                      </a:r>
                      <a:r>
                        <a:rPr kumimoji="0" lang="fr-FR" altLang="ja-JP" sz="2400" b="1" i="0" u="none" strike="noStrike" cap="none" normalizeH="0" baseline="0" dirty="0">
                          <a:ln>
                            <a:noFill/>
                          </a:ln>
                          <a:solidFill>
                            <a:srgbClr val="B2B2B2"/>
                          </a:solidFill>
                          <a:effectLst/>
                          <a:latin typeface="Arial"/>
                          <a:ea typeface="ＭＳ Ｐゴシック" charset="0"/>
                          <a:cs typeface="Arial"/>
                        </a:rPr>
                        <a:t>'</a:t>
                      </a:r>
                      <a:r>
                        <a:rPr kumimoji="0" lang="en-US" sz="2400" b="1" i="0" u="none" strike="noStrike" cap="none" normalizeH="0" baseline="0" dirty="0">
                          <a:ln>
                            <a:noFill/>
                          </a:ln>
                          <a:solidFill>
                            <a:srgbClr val="B2B2B2"/>
                          </a:solidFill>
                          <a:effectLst/>
                          <a:latin typeface="Arial"/>
                          <a:ea typeface="ＭＳ Ｐゴシック" charset="0"/>
                          <a:cs typeface="Arial"/>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&amp;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Saul</a:t>
                      </a:r>
                      <a:r>
                        <a:rPr kumimoji="0" lang="fr-FR" altLang="ja-JP" sz="2400" b="1" i="0" u="none" strike="noStrike" cap="none" normalizeH="0" baseline="0" dirty="0">
                          <a:ln>
                            <a:noFill/>
                          </a:ln>
                          <a:solidFill>
                            <a:srgbClr val="B2B2B2"/>
                          </a:solidFill>
                          <a:effectLst/>
                          <a:latin typeface="Arial"/>
                          <a:ea typeface="ＭＳ Ｐゴシック" charset="0"/>
                          <a:cs typeface="Arial"/>
                        </a:rPr>
                        <a:t>'</a:t>
                      </a:r>
                      <a:r>
                        <a:rPr kumimoji="0" lang="en-US" sz="2400" b="1" i="0" u="none" strike="noStrike" cap="none" normalizeH="0" baseline="0" dirty="0">
                          <a:ln>
                            <a:noFill/>
                          </a:ln>
                          <a:solidFill>
                            <a:srgbClr val="B2B2B2"/>
                          </a:solidFill>
                          <a:effectLst/>
                          <a:latin typeface="Arial"/>
                          <a:ea typeface="ＭＳ Ｐゴシック" charset="0"/>
                          <a:cs typeface="Arial"/>
                        </a:rPr>
                        <a:t>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Anointing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As king of Israel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a:ea typeface="ＭＳ Ｐゴシック" charset="0"/>
                          <a:cs typeface="Arial"/>
                        </a:rPr>
                        <a:t>Rise of Saul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B2B2B2"/>
                        </a:solidFill>
                        <a:effectLst/>
                        <a:latin typeface="Arial"/>
                        <a:ea typeface="ＭＳ Ｐゴシック" charset="0"/>
                        <a:cs typeface="Arial"/>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95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folHlink"/>
                          </a:solidFill>
                          <a:effectLst/>
                          <a:latin typeface="Arial"/>
                          <a:ea typeface="ＭＳ Ｐゴシック" charset="0"/>
                          <a:cs typeface="Arial"/>
                        </a:rPr>
                        <a:t>Man after God</a:t>
                      </a:r>
                      <a:r>
                        <a:rPr kumimoji="0" lang="fr-FR" altLang="ja-JP" sz="2400" b="1" i="0" u="none" strike="noStrike" cap="none" normalizeH="0" baseline="0" dirty="0">
                          <a:ln>
                            <a:noFill/>
                          </a:ln>
                          <a:solidFill>
                            <a:schemeClr val="folHlink"/>
                          </a:solidFill>
                          <a:effectLst/>
                          <a:latin typeface="Arial"/>
                          <a:ea typeface="ＭＳ Ｐゴシック" charset="0"/>
                          <a:cs typeface="Arial"/>
                        </a:rPr>
                        <a:t>'</a:t>
                      </a:r>
                      <a:r>
                        <a:rPr kumimoji="0" lang="en-US" sz="2400" b="1" i="0" u="none" strike="noStrike" cap="none" normalizeH="0" baseline="0" dirty="0">
                          <a:ln>
                            <a:noFill/>
                          </a:ln>
                          <a:solidFill>
                            <a:schemeClr val="folHlink"/>
                          </a:solidFill>
                          <a:effectLst/>
                          <a:latin typeface="Arial"/>
                          <a:ea typeface="ＭＳ Ｐゴシック" charset="0"/>
                          <a:cs typeface="Arial"/>
                        </a:rPr>
                        <a:t>s Heart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folHlink"/>
                        </a:solidFill>
                        <a:effectLst/>
                        <a:latin typeface="Arial"/>
                        <a:ea typeface="ＭＳ Ｐゴシック" charset="0"/>
                        <a:cs typeface="Arial"/>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chemeClr val="accent2">
                        <a:alpha val="50195"/>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folHlink"/>
                        </a:solidFill>
                        <a:effectLst/>
                        <a:latin typeface="Arial"/>
                        <a:ea typeface="ＭＳ Ｐゴシック" charset="0"/>
                        <a:cs typeface="Arial"/>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4254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B2B2B2"/>
                          </a:solidFill>
                          <a:effectLst/>
                          <a:latin typeface="Arial"/>
                          <a:ea typeface="ＭＳ Ｐゴシック" charset="0"/>
                          <a:cs typeface="Arial"/>
                        </a:rPr>
                        <a:t>Chapter 1–3</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B2B2B2"/>
                          </a:solidFill>
                          <a:effectLst/>
                          <a:latin typeface="Arial"/>
                          <a:ea typeface="ＭＳ Ｐゴシック" charset="0"/>
                          <a:cs typeface="Arial"/>
                        </a:rPr>
                        <a:t>Chapter 4–7</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Chapters 8–30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ＭＳ Ｐゴシック" charset="0"/>
                        <a:cs typeface="Arial"/>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197</a:t>
            </a:r>
          </a:p>
        </p:txBody>
      </p:sp>
      <p:sp>
        <p:nvSpPr>
          <p:cNvPr id="224287" name="Title 1"/>
          <p:cNvSpPr>
            <a:spLocks noGrp="1"/>
          </p:cNvSpPr>
          <p:nvPr>
            <p:ph type="ctrTitle"/>
          </p:nvPr>
        </p:nvSpPr>
        <p:spPr>
          <a:xfrm>
            <a:off x="160338" y="0"/>
            <a:ext cx="8228012" cy="549275"/>
          </a:xfrm>
        </p:spPr>
        <p:txBody>
          <a:bodyPr/>
          <a:lstStyle/>
          <a:p>
            <a:r>
              <a:rPr lang="en-US" sz="3600" i="1">
                <a:latin typeface="Arial" charset="0"/>
                <a:ea typeface="ＭＳ Ｐゴシック" charset="0"/>
              </a:rPr>
              <a:t>The Rise of Saul (1 Sam. 8–12)</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9</a:t>
            </a:r>
          </a:p>
        </p:txBody>
      </p:sp>
    </p:spTree>
    <p:extLst>
      <p:ext uri="{BB962C8B-B14F-4D97-AF65-F5344CB8AC3E}">
        <p14:creationId xmlns:p14="http://schemas.microsoft.com/office/powerpoint/2010/main" val="2358510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What kind of man was Saul?</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10</a:t>
            </a:r>
          </a:p>
        </p:txBody>
      </p:sp>
    </p:spTree>
    <p:extLst>
      <p:ext uri="{BB962C8B-B14F-4D97-AF65-F5344CB8AC3E}">
        <p14:creationId xmlns:p14="http://schemas.microsoft.com/office/powerpoint/2010/main" val="2849292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srcRect l="2378" r="11526"/>
          <a:stretch/>
        </p:blipFill>
        <p:spPr>
          <a:xfrm>
            <a:off x="0" y="0"/>
            <a:ext cx="9144000" cy="6870247"/>
          </a:xfrm>
          <a:prstGeom prst="rect">
            <a:avLst/>
          </a:prstGeom>
        </p:spPr>
      </p:pic>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198</a:t>
            </a:r>
          </a:p>
        </p:txBody>
      </p:sp>
      <p:sp>
        <p:nvSpPr>
          <p:cNvPr id="225285" name="Title 1"/>
          <p:cNvSpPr>
            <a:spLocks noGrp="1"/>
          </p:cNvSpPr>
          <p:nvPr>
            <p:ph type="title"/>
          </p:nvPr>
        </p:nvSpPr>
        <p:spPr>
          <a:xfrm>
            <a:off x="685800" y="188913"/>
            <a:ext cx="7772400" cy="730250"/>
          </a:xfrm>
        </p:spPr>
        <p:txBody>
          <a:bodyPr/>
          <a:lstStyle/>
          <a:p>
            <a:r>
              <a:rPr lang="en-US">
                <a:latin typeface="Arial" charset="0"/>
                <a:ea typeface="ＭＳ Ｐゴシック" charset="0"/>
              </a:rPr>
              <a:t>Saul Anointed King</a:t>
            </a:r>
          </a:p>
        </p:txBody>
      </p:sp>
      <p:sp>
        <p:nvSpPr>
          <p:cNvPr id="9" name="Rectangle 2"/>
          <p:cNvSpPr txBox="1">
            <a:spLocks noChangeArrowheads="1"/>
          </p:cNvSpPr>
          <p:nvPr/>
        </p:nvSpPr>
        <p:spPr bwMode="auto">
          <a:xfrm>
            <a:off x="5868144" y="6140131"/>
            <a:ext cx="3275856" cy="817261"/>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indent="0" eaLnBrk="1" hangingPunct="1">
              <a:spcBef>
                <a:spcPct val="20000"/>
              </a:spcBef>
            </a:pPr>
            <a:r>
              <a:rPr lang="en-US" sz="3200">
                <a:solidFill>
                  <a:srgbClr val="FFFFFF"/>
                </a:solidFill>
                <a:latin typeface="Arial" charset="0"/>
                <a:cs typeface="Arial" charset="0"/>
              </a:rPr>
              <a:t>1 Samuel 10:1</a:t>
            </a:r>
          </a:p>
        </p:txBody>
      </p:sp>
    </p:spTree>
    <p:extLst>
      <p:ext uri="{BB962C8B-B14F-4D97-AF65-F5344CB8AC3E}">
        <p14:creationId xmlns:p14="http://schemas.microsoft.com/office/powerpoint/2010/main" val="42327810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11</a:t>
            </a:r>
          </a:p>
        </p:txBody>
      </p:sp>
    </p:spTree>
    <p:extLst>
      <p:ext uri="{BB962C8B-B14F-4D97-AF65-F5344CB8AC3E}">
        <p14:creationId xmlns:p14="http://schemas.microsoft.com/office/powerpoint/2010/main" val="3741984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4"/>
          <p:cNvSpPr>
            <a:spLocks noChangeArrowheads="1"/>
          </p:cNvSpPr>
          <p:nvPr/>
        </p:nvSpPr>
        <p:spPr bwMode="auto">
          <a:xfrm>
            <a:off x="4343400" y="3860800"/>
            <a:ext cx="4495800" cy="160178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defRPr/>
            </a:pPr>
            <a:r>
              <a:rPr lang="en-US" sz="3200" dirty="0">
                <a:solidFill>
                  <a:schemeClr val="bg1"/>
                </a:solidFill>
                <a:latin typeface="Arial"/>
                <a:ea typeface="+mn-ea"/>
                <a:cs typeface="Arial"/>
              </a:rPr>
              <a:t>Tell of </a:t>
            </a:r>
            <a:r>
              <a:rPr lang="en-US" sz="3200" dirty="0" err="1">
                <a:solidFill>
                  <a:schemeClr val="bg1"/>
                </a:solidFill>
                <a:latin typeface="Arial"/>
                <a:ea typeface="+mn-ea"/>
                <a:cs typeface="Arial"/>
              </a:rPr>
              <a:t>Jabesh</a:t>
            </a:r>
            <a:r>
              <a:rPr lang="en-US" sz="3200" dirty="0">
                <a:solidFill>
                  <a:schemeClr val="bg1"/>
                </a:solidFill>
                <a:latin typeface="Arial"/>
                <a:ea typeface="+mn-ea"/>
                <a:cs typeface="Arial"/>
              </a:rPr>
              <a:t> Gilead (now an olive orchard, never excavated)</a:t>
            </a:r>
          </a:p>
        </p:txBody>
      </p:sp>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198</a:t>
            </a:r>
          </a:p>
        </p:txBody>
      </p:sp>
      <p:sp>
        <p:nvSpPr>
          <p:cNvPr id="225285" name="Title 1"/>
          <p:cNvSpPr>
            <a:spLocks noGrp="1"/>
          </p:cNvSpPr>
          <p:nvPr>
            <p:ph type="title"/>
          </p:nvPr>
        </p:nvSpPr>
        <p:spPr>
          <a:xfrm>
            <a:off x="685800" y="188913"/>
            <a:ext cx="7772400" cy="730250"/>
          </a:xfrm>
        </p:spPr>
        <p:txBody>
          <a:bodyPr/>
          <a:lstStyle/>
          <a:p>
            <a:r>
              <a:rPr lang="en-US">
                <a:latin typeface="Arial" charset="0"/>
                <a:ea typeface="ＭＳ Ｐゴシック" charset="0"/>
              </a:rPr>
              <a:t>A Great Start as King</a:t>
            </a:r>
          </a:p>
        </p:txBody>
      </p:sp>
      <p:sp>
        <p:nvSpPr>
          <p:cNvPr id="9" name="Rectangle 2"/>
          <p:cNvSpPr txBox="1">
            <a:spLocks noChangeArrowheads="1"/>
          </p:cNvSpPr>
          <p:nvPr/>
        </p:nvSpPr>
        <p:spPr bwMode="auto">
          <a:xfrm>
            <a:off x="107504" y="5589240"/>
            <a:ext cx="6999287" cy="1189037"/>
          </a:xfrm>
          <a:prstGeom prst="rect">
            <a:avLst/>
          </a:prstGeom>
          <a:solidFill>
            <a:srgbClr val="000000"/>
          </a:solidFill>
          <a:ln>
            <a:noFill/>
          </a:ln>
          <a:extLs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indent="0" eaLnBrk="1" hangingPunct="1">
              <a:spcBef>
                <a:spcPct val="20000"/>
              </a:spcBef>
            </a:pPr>
            <a:r>
              <a:rPr lang="en-US" sz="3200">
                <a:solidFill>
                  <a:srgbClr val="FFFFFF"/>
                </a:solidFill>
                <a:latin typeface="Arial" charset="0"/>
                <a:cs typeface="Arial" charset="0"/>
              </a:rPr>
              <a:t>Saul led Israelites to victory at Jabesh Gilead (1 Sam 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12</a:t>
            </a:r>
          </a:p>
        </p:txBody>
      </p:sp>
    </p:spTree>
    <p:extLst>
      <p:ext uri="{BB962C8B-B14F-4D97-AF65-F5344CB8AC3E}">
        <p14:creationId xmlns:p14="http://schemas.microsoft.com/office/powerpoint/2010/main" val="1883269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j0286930"/>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381000" y="457200"/>
            <a:ext cx="8229600" cy="5791200"/>
          </a:xfrm>
          <a:noFill/>
        </p:spPr>
      </p:pic>
      <p:sp>
        <p:nvSpPr>
          <p:cNvPr id="226306" name="Rectangle 4"/>
          <p:cNvSpPr>
            <a:spLocks noChangeArrowheads="1"/>
          </p:cNvSpPr>
          <p:nvPr/>
        </p:nvSpPr>
        <p:spPr bwMode="auto">
          <a:xfrm>
            <a:off x="7924800" y="6248400"/>
            <a:ext cx="1185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1800">
                <a:latin typeface="Arial" charset="0"/>
                <a:cs typeface="Arial" charset="0"/>
              </a:rPr>
              <a:t>1 Sam 12</a:t>
            </a:r>
          </a:p>
        </p:txBody>
      </p:sp>
      <p:sp>
        <p:nvSpPr>
          <p:cNvPr id="48133"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198</a:t>
            </a:r>
          </a:p>
        </p:txBody>
      </p:sp>
      <p:sp>
        <p:nvSpPr>
          <p:cNvPr id="226308" name="Title 1"/>
          <p:cNvSpPr>
            <a:spLocks noGrp="1"/>
          </p:cNvSpPr>
          <p:nvPr>
            <p:ph type="title" idx="4294967295"/>
          </p:nvPr>
        </p:nvSpPr>
        <p:spPr>
          <a:xfrm>
            <a:off x="468313" y="260350"/>
            <a:ext cx="7775575" cy="1143000"/>
          </a:xfrm>
        </p:spPr>
        <p:txBody>
          <a:bodyPr/>
          <a:lstStyle/>
          <a:p>
            <a:r>
              <a:rPr lang="en-US">
                <a:latin typeface="Arial" charset="0"/>
                <a:ea typeface="ＭＳ Ｐゴシック" charset="0"/>
              </a:rPr>
              <a:t>The Beginning of…</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13</a:t>
            </a:r>
          </a:p>
        </p:txBody>
      </p:sp>
    </p:spTree>
    <p:extLst>
      <p:ext uri="{BB962C8B-B14F-4D97-AF65-F5344CB8AC3E}">
        <p14:creationId xmlns:p14="http://schemas.microsoft.com/office/powerpoint/2010/main" val="2429993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a:t>
            </a:r>
            <a:r>
              <a:rPr lang="en-US" sz="5400" b="1" dirty="0">
                <a:solidFill>
                  <a:srgbClr val="FFFF00"/>
                </a:solidFill>
                <a:effectLst>
                  <a:glow rad="127000">
                    <a:schemeClr val="tx1"/>
                  </a:glow>
                </a:effectLst>
                <a:latin typeface="Arial" charset="0"/>
                <a:ea typeface="ＭＳ Ｐゴシック" charset="0"/>
                <a:cs typeface="ＭＳ Ｐゴシック" charset="0"/>
              </a:rPr>
              <a:t>God</a:t>
            </a:r>
            <a:r>
              <a:rPr lang="en-US" sz="5400" b="1" dirty="0">
                <a:effectLst>
                  <a:glow rad="127000">
                    <a:schemeClr val="tx1"/>
                  </a:glow>
                </a:effectLst>
                <a:latin typeface="Arial" charset="0"/>
                <a:ea typeface="ＭＳ Ｐゴシック" charset="0"/>
                <a:cs typeface="ＭＳ Ｐゴシック" charset="0"/>
              </a:rPr>
              <a:t> cause change?</a:t>
            </a:r>
          </a:p>
        </p:txBody>
      </p:sp>
    </p:spTree>
    <p:extLst>
      <p:ext uri="{BB962C8B-B14F-4D97-AF65-F5344CB8AC3E}">
        <p14:creationId xmlns:p14="http://schemas.microsoft.com/office/powerpoint/2010/main" val="24390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83" name="Group 107"/>
          <p:cNvGraphicFramePr>
            <a:graphicFrameLocks noGrp="1"/>
          </p:cNvGraphicFramePr>
          <p:nvPr/>
        </p:nvGraphicFramePr>
        <p:xfrm>
          <a:off x="304800" y="533400"/>
          <a:ext cx="8534400" cy="6057901"/>
        </p:xfrm>
        <a:graphic>
          <a:graphicData uri="http://schemas.openxmlformats.org/drawingml/2006/table">
            <a:tbl>
              <a:tblPr/>
              <a:tblGrid>
                <a:gridCol w="1905000">
                  <a:extLst>
                    <a:ext uri="{9D8B030D-6E8A-4147-A177-3AD203B41FA5}">
                      <a16:colId xmlns:a16="http://schemas.microsoft.com/office/drawing/2014/main" val="20000"/>
                    </a:ext>
                  </a:extLst>
                </a:gridCol>
                <a:gridCol w="2582863">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14537">
                  <a:extLst>
                    <a:ext uri="{9D8B030D-6E8A-4147-A177-3AD203B41FA5}">
                      <a16:colId xmlns:a16="http://schemas.microsoft.com/office/drawing/2014/main" val="20003"/>
                    </a:ext>
                  </a:extLst>
                </a:gridCol>
              </a:tblGrid>
              <a:tr h="457194">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1 Samuel</a:t>
                      </a: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276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a:ln>
                            <a:noFill/>
                          </a:ln>
                          <a:solidFill>
                            <a:srgbClr val="B2B2B2"/>
                          </a:solidFill>
                          <a:effectLst/>
                          <a:latin typeface="Arial"/>
                          <a:ea typeface="ＭＳ Ｐゴシック" charset="0"/>
                          <a:cs typeface="Arial"/>
                        </a:rPr>
                        <a:t>Theocracy</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Transition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from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Samuel to Saul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a:ln>
                            <a:noFill/>
                          </a:ln>
                          <a:solidFill>
                            <a:srgbClr val="FFFFFF"/>
                          </a:solidFill>
                          <a:effectLst/>
                          <a:latin typeface="Arial"/>
                          <a:ea typeface="ＭＳ Ｐゴシック" charset="0"/>
                          <a:cs typeface="Arial"/>
                        </a:rPr>
                        <a:t>Monarchy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Transition from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Saul to David</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515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Samuel</a:t>
                      </a:r>
                      <a:r>
                        <a:rPr kumimoji="0" lang="fr-FR" altLang="ja-JP" sz="2400" b="1" i="0" u="none" strike="noStrike" cap="none" normalizeH="0" baseline="0" dirty="0">
                          <a:ln>
                            <a:noFill/>
                          </a:ln>
                          <a:solidFill>
                            <a:srgbClr val="B2B2B2"/>
                          </a:solidFill>
                          <a:effectLst/>
                          <a:latin typeface="Arial"/>
                          <a:ea typeface="ＭＳ Ｐゴシック" charset="0"/>
                          <a:cs typeface="Arial"/>
                        </a:rPr>
                        <a:t>'</a:t>
                      </a:r>
                      <a:r>
                        <a:rPr kumimoji="0" lang="en-US" sz="2400" b="1" i="0" u="none" strike="noStrike" cap="none" normalizeH="0" baseline="0" dirty="0">
                          <a:ln>
                            <a:noFill/>
                          </a:ln>
                          <a:solidFill>
                            <a:srgbClr val="B2B2B2"/>
                          </a:solidFill>
                          <a:effectLst/>
                          <a:latin typeface="Arial"/>
                          <a:ea typeface="ＭＳ Ｐゴシック" charset="0"/>
                          <a:cs typeface="Arial"/>
                        </a:rPr>
                        <a:t>s Birth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and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Calling</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B2B2B2"/>
                        </a:solidFill>
                        <a:effectLst/>
                        <a:latin typeface="Arial"/>
                        <a:ea typeface="ＭＳ Ｐゴシック" charset="0"/>
                        <a:cs typeface="Arial"/>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Samuel</a:t>
                      </a:r>
                      <a:r>
                        <a:rPr kumimoji="0" lang="fr-FR" altLang="ja-JP" sz="2400" b="1" i="0" u="none" strike="noStrike" cap="none" normalizeH="0" baseline="0" dirty="0">
                          <a:ln>
                            <a:noFill/>
                          </a:ln>
                          <a:solidFill>
                            <a:srgbClr val="B2B2B2"/>
                          </a:solidFill>
                          <a:effectLst/>
                          <a:latin typeface="Arial"/>
                          <a:ea typeface="ＭＳ Ｐゴシック" charset="0"/>
                          <a:cs typeface="Arial"/>
                        </a:rPr>
                        <a:t>'</a:t>
                      </a:r>
                      <a:r>
                        <a:rPr kumimoji="0" lang="en-US" sz="2400" b="1" i="0" u="none" strike="noStrike" cap="none" normalizeH="0" baseline="0" dirty="0">
                          <a:ln>
                            <a:noFill/>
                          </a:ln>
                          <a:solidFill>
                            <a:srgbClr val="B2B2B2"/>
                          </a:solidFill>
                          <a:effectLst/>
                          <a:latin typeface="Arial"/>
                          <a:ea typeface="ＭＳ Ｐゴシック" charset="0"/>
                          <a:cs typeface="Arial"/>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and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Saul</a:t>
                      </a:r>
                      <a:r>
                        <a:rPr kumimoji="0" lang="fr-FR" altLang="ja-JP" sz="2400" b="1" i="0" u="none" strike="noStrike" cap="none" normalizeH="0" baseline="0" dirty="0">
                          <a:ln>
                            <a:noFill/>
                          </a:ln>
                          <a:solidFill>
                            <a:srgbClr val="B2B2B2"/>
                          </a:solidFill>
                          <a:effectLst/>
                          <a:latin typeface="Arial"/>
                          <a:ea typeface="ＭＳ Ｐゴシック" charset="0"/>
                          <a:cs typeface="Arial"/>
                        </a:rPr>
                        <a:t>'</a:t>
                      </a:r>
                      <a:r>
                        <a:rPr kumimoji="0" lang="en-US" sz="2400" b="1" i="0" u="none" strike="noStrike" cap="none" normalizeH="0" baseline="0" dirty="0">
                          <a:ln>
                            <a:noFill/>
                          </a:ln>
                          <a:solidFill>
                            <a:srgbClr val="B2B2B2"/>
                          </a:solidFill>
                          <a:effectLst/>
                          <a:latin typeface="Arial"/>
                          <a:ea typeface="ＭＳ Ｐゴシック" charset="0"/>
                          <a:cs typeface="Arial"/>
                        </a:rPr>
                        <a:t>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Anointing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As king of Israel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a:ea typeface="ＭＳ Ｐゴシック" charset="0"/>
                          <a:cs typeface="Arial"/>
                        </a:rPr>
                        <a:t>Rise of Saul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a:ea typeface="ＭＳ Ｐゴシック" charset="0"/>
                          <a:cs typeface="Arial"/>
                        </a:rPr>
                        <a:t>and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a:ea typeface="ＭＳ Ｐゴシック" charset="0"/>
                          <a:cs typeface="Arial"/>
                        </a:rPr>
                        <a:t>Fall of Saul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B2B2B2"/>
                        </a:solidFill>
                        <a:effectLst/>
                        <a:latin typeface="Arial"/>
                        <a:ea typeface="ＭＳ Ｐゴシック" charset="0"/>
                        <a:cs typeface="Arial"/>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61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folHlink"/>
                          </a:solidFill>
                          <a:effectLst/>
                          <a:latin typeface="Arial"/>
                          <a:ea typeface="ＭＳ Ｐゴシック" charset="0"/>
                          <a:cs typeface="Arial"/>
                        </a:rPr>
                        <a:t>Man after God</a:t>
                      </a:r>
                      <a:r>
                        <a:rPr kumimoji="0" lang="fr-FR" altLang="ja-JP" sz="2400" b="1" i="0" u="none" strike="noStrike" cap="none" normalizeH="0" baseline="0" dirty="0">
                          <a:ln>
                            <a:noFill/>
                          </a:ln>
                          <a:solidFill>
                            <a:schemeClr val="folHlink"/>
                          </a:solidFill>
                          <a:effectLst/>
                          <a:latin typeface="Arial"/>
                          <a:ea typeface="ＭＳ Ｐゴシック" charset="0"/>
                          <a:cs typeface="Arial"/>
                        </a:rPr>
                        <a:t>'</a:t>
                      </a:r>
                      <a:r>
                        <a:rPr kumimoji="0" lang="en-US" sz="2400" b="1" i="0" u="none" strike="noStrike" cap="none" normalizeH="0" baseline="0" dirty="0">
                          <a:ln>
                            <a:noFill/>
                          </a:ln>
                          <a:solidFill>
                            <a:schemeClr val="folHlink"/>
                          </a:solidFill>
                          <a:effectLst/>
                          <a:latin typeface="Arial"/>
                          <a:ea typeface="ＭＳ Ｐゴシック" charset="0"/>
                          <a:cs typeface="Arial"/>
                        </a:rPr>
                        <a:t>s Heart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a:ea typeface="ＭＳ Ｐゴシック" charset="0"/>
                          <a:cs typeface="Arial"/>
                        </a:rPr>
                        <a:t>Saul: Man after Man</a:t>
                      </a:r>
                      <a:r>
                        <a:rPr kumimoji="0" lang="fr-FR" altLang="ja-JP" sz="2400" b="1" i="0" u="none" strike="noStrike" cap="none" normalizeH="0" baseline="0" dirty="0">
                          <a:ln>
                            <a:noFill/>
                          </a:ln>
                          <a:solidFill>
                            <a:srgbClr val="FFFFFF"/>
                          </a:solidFill>
                          <a:effectLst/>
                          <a:latin typeface="Arial"/>
                          <a:ea typeface="ＭＳ Ｐゴシック" charset="0"/>
                          <a:cs typeface="Arial"/>
                        </a:rPr>
                        <a:t>'</a:t>
                      </a:r>
                      <a:r>
                        <a:rPr kumimoji="0" lang="en-US" sz="2400" b="1" i="0" u="none" strike="noStrike" cap="none" normalizeH="0" baseline="0" dirty="0">
                          <a:ln>
                            <a:noFill/>
                          </a:ln>
                          <a:solidFill>
                            <a:srgbClr val="FFFFFF"/>
                          </a:solidFill>
                          <a:effectLst/>
                          <a:latin typeface="Arial"/>
                          <a:ea typeface="ＭＳ Ｐゴシック" charset="0"/>
                          <a:cs typeface="Arial"/>
                        </a:rPr>
                        <a:t>s Heart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a:ea typeface="ＭＳ Ｐゴシック" charset="0"/>
                          <a:cs typeface="Arial"/>
                        </a:rPr>
                        <a:t>David: Man after God</a:t>
                      </a:r>
                      <a:r>
                        <a:rPr kumimoji="0" lang="fr-FR" altLang="ja-JP" sz="2400" b="1" i="0" u="none" strike="noStrike" cap="none" normalizeH="0" baseline="0" dirty="0">
                          <a:ln>
                            <a:noFill/>
                          </a:ln>
                          <a:solidFill>
                            <a:srgbClr val="FFFFFF"/>
                          </a:solidFill>
                          <a:effectLst/>
                          <a:latin typeface="Arial"/>
                          <a:ea typeface="ＭＳ Ｐゴシック" charset="0"/>
                          <a:cs typeface="Arial"/>
                        </a:rPr>
                        <a:t>'</a:t>
                      </a:r>
                      <a:r>
                        <a:rPr kumimoji="0" lang="en-US" sz="2400" b="1" i="0" u="none" strike="noStrike" cap="none" normalizeH="0" baseline="0" dirty="0">
                          <a:ln>
                            <a:noFill/>
                          </a:ln>
                          <a:solidFill>
                            <a:srgbClr val="FFFFFF"/>
                          </a:solidFill>
                          <a:effectLst/>
                          <a:latin typeface="Arial"/>
                          <a:ea typeface="ＭＳ Ｐゴシック" charset="0"/>
                          <a:cs typeface="Arial"/>
                        </a:rPr>
                        <a:t>s Heart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chemeClr val="tx1">
                        <a:alpha val="50195"/>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ＭＳ Ｐゴシック" charset="0"/>
                        <a:cs typeface="Arial"/>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42541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B2B2B2"/>
                          </a:solidFill>
                          <a:effectLst/>
                          <a:latin typeface="Arial"/>
                          <a:ea typeface="ＭＳ Ｐゴシック" charset="0"/>
                          <a:cs typeface="Arial"/>
                        </a:rPr>
                        <a:t>Chapter 1–3</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B2B2B2"/>
                          </a:solidFill>
                          <a:effectLst/>
                          <a:latin typeface="Arial"/>
                          <a:ea typeface="ＭＳ Ｐゴシック" charset="0"/>
                          <a:cs typeface="Arial"/>
                        </a:rPr>
                        <a:t>Chapter 4–7</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a:ea typeface="ＭＳ Ｐゴシック" charset="0"/>
                          <a:cs typeface="Arial"/>
                        </a:rPr>
                        <a:t>Chapters 8–30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chemeClr val="tx1">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B2B2B2"/>
                          </a:solidFill>
                          <a:effectLst/>
                          <a:latin typeface="Arial"/>
                          <a:ea typeface="ＭＳ Ｐゴシック" charset="0"/>
                          <a:cs typeface="Arial"/>
                        </a:rPr>
                        <a:t>Chapter 31</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0284" name="Text Box 10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lstStyle/>
          <a:p>
            <a:pPr>
              <a:spcBef>
                <a:spcPct val="50000"/>
              </a:spcBef>
              <a:defRPr/>
            </a:pPr>
            <a:r>
              <a:rPr lang="en-US" sz="2400" dirty="0">
                <a:solidFill>
                  <a:schemeClr val="tx2"/>
                </a:solidFill>
                <a:latin typeface="Arial"/>
                <a:ea typeface="+mn-ea"/>
                <a:cs typeface="Arial"/>
              </a:rPr>
              <a:t>198</a:t>
            </a:r>
          </a:p>
        </p:txBody>
      </p:sp>
      <p:sp>
        <p:nvSpPr>
          <p:cNvPr id="228383" name="Title 1"/>
          <p:cNvSpPr>
            <a:spLocks noGrp="1"/>
          </p:cNvSpPr>
          <p:nvPr>
            <p:ph type="ctrTitle"/>
          </p:nvPr>
        </p:nvSpPr>
        <p:spPr>
          <a:xfrm>
            <a:off x="685800" y="-100013"/>
            <a:ext cx="7772400" cy="650876"/>
          </a:xfrm>
        </p:spPr>
        <p:txBody>
          <a:bodyPr/>
          <a:lstStyle/>
          <a:p>
            <a:r>
              <a:rPr lang="en-US" sz="4000" i="1">
                <a:latin typeface="Arial" charset="0"/>
                <a:ea typeface="ＭＳ Ｐゴシック" charset="0"/>
              </a:rPr>
              <a:t>The Fall of Saul (13–15)</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pPr eaLnBrk="1" hangingPunct="1">
              <a:defRPr/>
            </a:pPr>
            <a:r>
              <a:rPr lang="en-US" sz="4000" dirty="0">
                <a:solidFill>
                  <a:schemeClr val="bg1"/>
                </a:solidFill>
                <a:effectLst>
                  <a:glow rad="228600">
                    <a:schemeClr val="tx1"/>
                  </a:glow>
                </a:effectLst>
                <a:ea typeface="ＭＳ Ｐゴシック" charset="0"/>
              </a:rPr>
              <a:t>Saul's excuses (1 Samuel 13)</a:t>
            </a:r>
            <a:endParaRPr lang="en-US" sz="4000"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6916"/>
            <a:ext cx="9144000" cy="6240780"/>
          </a:xfrm>
          <a:prstGeom prst="rect">
            <a:avLst/>
          </a:prstGeom>
        </p:spPr>
      </p:pic>
    </p:spTree>
    <p:extLst>
      <p:ext uri="{BB962C8B-B14F-4D97-AF65-F5344CB8AC3E}">
        <p14:creationId xmlns:p14="http://schemas.microsoft.com/office/powerpoint/2010/main" val="3111147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14</a:t>
            </a:r>
          </a:p>
        </p:txBody>
      </p:sp>
    </p:spTree>
    <p:extLst>
      <p:ext uri="{BB962C8B-B14F-4D97-AF65-F5344CB8AC3E}">
        <p14:creationId xmlns:p14="http://schemas.microsoft.com/office/powerpoint/2010/main" val="33132751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84313"/>
            <a:ext cx="9144000" cy="287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Samuel, David &amp; Saul</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5364107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15</a:t>
            </a:r>
          </a:p>
        </p:txBody>
      </p:sp>
    </p:spTree>
    <p:extLst>
      <p:ext uri="{BB962C8B-B14F-4D97-AF65-F5344CB8AC3E}">
        <p14:creationId xmlns:p14="http://schemas.microsoft.com/office/powerpoint/2010/main" val="245410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DFD484DF.WAV">
            <a:hlinkClick r:id="" action="ppaction://media"/>
          </p:cNvPr>
          <p:cNvPicPr>
            <a:picLocks noRot="1"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4953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78" name="Rectangle 5"/>
          <p:cNvSpPr>
            <a:spLocks noChangeArrowheads="1"/>
          </p:cNvSpPr>
          <p:nvPr/>
        </p:nvSpPr>
        <p:spPr bwMode="auto">
          <a:xfrm>
            <a:off x="7924800" y="6248400"/>
            <a:ext cx="1185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1800">
                <a:latin typeface="Arial" charset="0"/>
                <a:cs typeface="Arial" charset="0"/>
              </a:rPr>
              <a:t>1 Sam 15</a:t>
            </a:r>
          </a:p>
        </p:txBody>
      </p:sp>
      <p:pic>
        <p:nvPicPr>
          <p:cNvPr id="229379" name="Picture 2" descr="j0312140"/>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762000" y="1500188"/>
            <a:ext cx="7696200" cy="4953000"/>
          </a:xfrm>
          <a:noFill/>
        </p:spPr>
      </p:pic>
      <p:sp>
        <p:nvSpPr>
          <p:cNvPr id="51206" name="Text Box 6"/>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198</a:t>
            </a:r>
          </a:p>
        </p:txBody>
      </p:sp>
      <p:sp>
        <p:nvSpPr>
          <p:cNvPr id="229381" name="Title 1"/>
          <p:cNvSpPr>
            <a:spLocks noGrp="1"/>
          </p:cNvSpPr>
          <p:nvPr>
            <p:ph type="title"/>
          </p:nvPr>
        </p:nvSpPr>
        <p:spPr>
          <a:xfrm>
            <a:off x="0" y="333375"/>
            <a:ext cx="8459788" cy="1143000"/>
          </a:xfrm>
        </p:spPr>
        <p:txBody>
          <a:bodyPr/>
          <a:lstStyle/>
          <a:p>
            <a:r>
              <a:rPr lang="en-US">
                <a:latin typeface="Arial" charset="0"/>
                <a:ea typeface="ＭＳ Ｐゴシック" charset="0"/>
              </a:rPr>
              <a:t>Saul</a:t>
            </a:r>
            <a:r>
              <a:rPr lang="fr-FR">
                <a:latin typeface="Arial" charset="0"/>
                <a:ea typeface="ＭＳ Ｐゴシック" charset="0"/>
              </a:rPr>
              <a:t>'</a:t>
            </a:r>
            <a:r>
              <a:rPr lang="en-US">
                <a:latin typeface="Arial" charset="0"/>
                <a:ea typeface="ＭＳ Ｐゴシック" charset="0"/>
              </a:rPr>
              <a:t>s Refusal to Destroy the Amalekites (1 Sam. 15)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53252" name="Text Box 4"/>
          <p:cNvSpPr txBox="1">
            <a:spLocks noChangeArrowheads="1"/>
          </p:cNvSpPr>
          <p:nvPr/>
        </p:nvSpPr>
        <p:spPr bwMode="auto">
          <a:xfrm>
            <a:off x="1258888" y="5797128"/>
            <a:ext cx="2209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3200">
                <a:solidFill>
                  <a:srgbClr val="FFFFFF"/>
                </a:solidFill>
                <a:latin typeface="Arial" charset="0"/>
                <a:cs typeface="Arial" charset="0"/>
              </a:rPr>
              <a:t>Saul</a:t>
            </a:r>
          </a:p>
        </p:txBody>
      </p:sp>
      <p:sp>
        <p:nvSpPr>
          <p:cNvPr id="235523" name="Text Box 5"/>
          <p:cNvSpPr txBox="1">
            <a:spLocks noChangeArrowheads="1"/>
          </p:cNvSpPr>
          <p:nvPr/>
        </p:nvSpPr>
        <p:spPr bwMode="auto">
          <a:xfrm>
            <a:off x="5638800" y="5927303"/>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53254" name="Text Box 6"/>
          <p:cNvSpPr txBox="1">
            <a:spLocks noChangeArrowheads="1"/>
          </p:cNvSpPr>
          <p:nvPr/>
        </p:nvSpPr>
        <p:spPr bwMode="auto">
          <a:xfrm>
            <a:off x="5830888" y="5720928"/>
            <a:ext cx="2819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3200">
                <a:solidFill>
                  <a:srgbClr val="FFFFFF"/>
                </a:solidFill>
                <a:latin typeface="Arial" charset="0"/>
                <a:cs typeface="Arial" charset="0"/>
              </a:rPr>
              <a:t>David</a:t>
            </a:r>
          </a:p>
        </p:txBody>
      </p:sp>
      <p:pic>
        <p:nvPicPr>
          <p:cNvPr id="53257" name="Picture 9" descr="z2819">
            <a:hlinkClick r:id="rId4" tooltip="Formats: WMF, JPG"/>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50" y="549151"/>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5527" name="Group 14"/>
          <p:cNvGrpSpPr>
            <a:grpSpLocks/>
          </p:cNvGrpSpPr>
          <p:nvPr/>
        </p:nvGrpSpPr>
        <p:grpSpPr bwMode="auto">
          <a:xfrm>
            <a:off x="2057400" y="326603"/>
            <a:ext cx="4419600" cy="1562100"/>
            <a:chOff x="2064" y="120"/>
            <a:chExt cx="3120" cy="1176"/>
          </a:xfrm>
        </p:grpSpPr>
        <p:sp>
          <p:nvSpPr>
            <p:cNvPr id="235531" name="WordArt 15"/>
            <p:cNvSpPr>
              <a:spLocks noChangeArrowheads="1" noChangeShapeType="1" noTextEdit="1"/>
            </p:cNvSpPr>
            <p:nvPr/>
          </p:nvSpPr>
          <p:spPr bwMode="auto">
            <a:xfrm>
              <a:off x="2064" y="120"/>
              <a:ext cx="3120" cy="108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Impact"/>
                  <a:ea typeface="Impact"/>
                  <a:cs typeface="Impact"/>
                </a:rPr>
                <a:t>1 Samuel</a:t>
              </a:r>
            </a:p>
          </p:txBody>
        </p:sp>
        <p:sp>
          <p:nvSpPr>
            <p:cNvPr id="235532" name="WordArt 16"/>
            <p:cNvSpPr>
              <a:spLocks noChangeArrowheads="1" noChangeShapeType="1" noTextEdit="1"/>
            </p:cNvSpPr>
            <p:nvPr/>
          </p:nvSpPr>
          <p:spPr bwMode="auto">
            <a:xfrm>
              <a:off x="2064" y="216"/>
              <a:ext cx="3120" cy="108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Impact"/>
                  <a:ea typeface="Impact"/>
                  <a:cs typeface="Impact"/>
                </a:rPr>
                <a:t>1 Samuel</a:t>
              </a:r>
            </a:p>
          </p:txBody>
        </p:sp>
      </p:gr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latin typeface="Arial"/>
                <a:cs typeface="Arial"/>
              </a:rPr>
              <a:t>198</a:t>
            </a:r>
          </a:p>
        </p:txBody>
      </p:sp>
      <p:sp>
        <p:nvSpPr>
          <p:cNvPr id="235530" name="Title 1"/>
          <p:cNvSpPr>
            <a:spLocks noGrp="1"/>
          </p:cNvSpPr>
          <p:nvPr>
            <p:ph type="title"/>
          </p:nvPr>
        </p:nvSpPr>
        <p:spPr>
          <a:xfrm>
            <a:off x="0" y="6884615"/>
            <a:ext cx="9144000" cy="504825"/>
          </a:xfrm>
        </p:spPr>
        <p:txBody>
          <a:bodyPr/>
          <a:lstStyle/>
          <a:p>
            <a:r>
              <a:rPr lang="en-US" sz="3600" i="1">
                <a:solidFill>
                  <a:srgbClr val="FFFFFF"/>
                </a:solidFill>
                <a:latin typeface="Arial" charset="0"/>
                <a:ea typeface="ＭＳ Ｐゴシック" charset="0"/>
              </a:rPr>
              <a:t>Transition #3 from Saul to David</a:t>
            </a:r>
          </a:p>
        </p:txBody>
      </p:sp>
      <p:pic>
        <p:nvPicPr>
          <p:cNvPr id="16" name="Pictur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899592" y="2061319"/>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5796136" y="2061319"/>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endParaRPr lang="en-US">
              <a:solidFill>
                <a:srgbClr val="000000"/>
              </a:solidFill>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3600" i="1">
                <a:solidFill>
                  <a:srgbClr val="FFFFFF"/>
                </a:solidFill>
                <a:latin typeface="Arial" charset="0"/>
                <a:ea typeface="ＭＳ Ｐゴシック" charset="0"/>
              </a:rPr>
              <a:t>Transition #3</a:t>
            </a:r>
          </a:p>
        </p:txBody>
      </p:sp>
    </p:spTree>
    <p:extLst>
      <p:ext uri="{BB962C8B-B14F-4D97-AF65-F5344CB8AC3E}">
        <p14:creationId xmlns:p14="http://schemas.microsoft.com/office/powerpoint/2010/main" val="16469001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53254"/>
                                        </p:tgtEl>
                                        <p:attrNameLst>
                                          <p:attrName>style.visibility</p:attrName>
                                        </p:attrNameLst>
                                      </p:cBhvr>
                                      <p:to>
                                        <p:strVal val="visible"/>
                                      </p:to>
                                    </p:set>
                                    <p:anim calcmode="lin" valueType="num">
                                      <p:cBhvr additive="base">
                                        <p:cTn id="17" dur="500" fill="hold"/>
                                        <p:tgtEl>
                                          <p:spTgt spid="53254"/>
                                        </p:tgtEl>
                                        <p:attrNameLst>
                                          <p:attrName>ppt_x</p:attrName>
                                        </p:attrNameLst>
                                      </p:cBhvr>
                                      <p:tavLst>
                                        <p:tav tm="0">
                                          <p:val>
                                            <p:strVal val="#ppt_x"/>
                                          </p:val>
                                        </p:tav>
                                        <p:tav tm="100000">
                                          <p:val>
                                            <p:strVal val="#ppt_x"/>
                                          </p:val>
                                        </p:tav>
                                      </p:tavLst>
                                    </p:anim>
                                    <p:anim calcmode="lin" valueType="num">
                                      <p:cBhvr additive="base">
                                        <p:cTn id="18" dur="500" fill="hold"/>
                                        <p:tgtEl>
                                          <p:spTgt spid="5325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53257"/>
                                        </p:tgtEl>
                                        <p:attrNameLst>
                                          <p:attrName>style.visibility</p:attrName>
                                        </p:attrNameLst>
                                      </p:cBhvr>
                                      <p:to>
                                        <p:strVal val="visible"/>
                                      </p:to>
                                    </p:set>
                                    <p:anim calcmode="lin" valueType="num">
                                      <p:cBhvr additive="base">
                                        <p:cTn id="22" dur="500" fill="hold"/>
                                        <p:tgtEl>
                                          <p:spTgt spid="53257"/>
                                        </p:tgtEl>
                                        <p:attrNameLst>
                                          <p:attrName>ppt_x</p:attrName>
                                        </p:attrNameLst>
                                      </p:cBhvr>
                                      <p:tavLst>
                                        <p:tav tm="0">
                                          <p:val>
                                            <p:strVal val="0-#ppt_w/2"/>
                                          </p:val>
                                        </p:tav>
                                        <p:tav tm="100000">
                                          <p:val>
                                            <p:strVal val="#ppt_x"/>
                                          </p:val>
                                        </p:tav>
                                      </p:tavLst>
                                    </p:anim>
                                    <p:anim calcmode="lin" valueType="num">
                                      <p:cBhvr additive="base">
                                        <p:cTn id="23" dur="500" fill="hold"/>
                                        <p:tgtEl>
                                          <p:spTgt spid="5325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3"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16</a:t>
            </a:r>
          </a:p>
        </p:txBody>
      </p:sp>
    </p:spTree>
    <p:extLst>
      <p:ext uri="{BB962C8B-B14F-4D97-AF65-F5344CB8AC3E}">
        <p14:creationId xmlns:p14="http://schemas.microsoft.com/office/powerpoint/2010/main" val="26966038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307" name="Group 83"/>
          <p:cNvGraphicFramePr>
            <a:graphicFrameLocks noGrp="1"/>
          </p:cNvGraphicFramePr>
          <p:nvPr/>
        </p:nvGraphicFramePr>
        <p:xfrm>
          <a:off x="304800" y="533400"/>
          <a:ext cx="8534400" cy="5984913"/>
        </p:xfrm>
        <a:graphic>
          <a:graphicData uri="http://schemas.openxmlformats.org/drawingml/2006/table">
            <a:tbl>
              <a:tblPr/>
              <a:tblGrid>
                <a:gridCol w="1905000">
                  <a:extLst>
                    <a:ext uri="{9D8B030D-6E8A-4147-A177-3AD203B41FA5}">
                      <a16:colId xmlns:a16="http://schemas.microsoft.com/office/drawing/2014/main" val="20000"/>
                    </a:ext>
                  </a:extLst>
                </a:gridCol>
                <a:gridCol w="2582863">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14537">
                  <a:extLst>
                    <a:ext uri="{9D8B030D-6E8A-4147-A177-3AD203B41FA5}">
                      <a16:colId xmlns:a16="http://schemas.microsoft.com/office/drawing/2014/main" val="20003"/>
                    </a:ext>
                  </a:extLst>
                </a:gridCol>
              </a:tblGrid>
              <a:tr h="457187">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1 Samuel</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276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Theocracy</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Transition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from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Samuel to Saul</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a:ea typeface="ＭＳ Ｐゴシック" charset="0"/>
                          <a:cs typeface="Arial"/>
                        </a:rPr>
                        <a:t>Monarchy</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89FE0">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Transition from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B2B2B2"/>
                          </a:solidFill>
                          <a:effectLst/>
                          <a:latin typeface="Arial"/>
                          <a:ea typeface="ＭＳ Ｐゴシック" charset="0"/>
                          <a:cs typeface="Arial"/>
                        </a:rPr>
                        <a:t>Saul to David</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85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Samuel</a:t>
                      </a:r>
                      <a:r>
                        <a:rPr kumimoji="0" lang="fr-FR" altLang="ja-JP" sz="2400" b="1" i="0" u="none" strike="noStrike" cap="none" normalizeH="0" baseline="0" dirty="0">
                          <a:ln>
                            <a:noFill/>
                          </a:ln>
                          <a:solidFill>
                            <a:srgbClr val="B2B2B2"/>
                          </a:solidFill>
                          <a:effectLst/>
                          <a:latin typeface="Arial"/>
                          <a:ea typeface="ＭＳ Ｐゴシック" charset="0"/>
                          <a:cs typeface="Arial"/>
                        </a:rPr>
                        <a:t>'</a:t>
                      </a:r>
                      <a:r>
                        <a:rPr kumimoji="0" lang="en-US" sz="2400" b="1" i="0" u="none" strike="noStrike" cap="none" normalizeH="0" baseline="0" dirty="0">
                          <a:ln>
                            <a:noFill/>
                          </a:ln>
                          <a:solidFill>
                            <a:srgbClr val="B2B2B2"/>
                          </a:solidFill>
                          <a:effectLst/>
                          <a:latin typeface="Arial"/>
                          <a:ea typeface="ＭＳ Ｐゴシック" charset="0"/>
                          <a:cs typeface="Arial"/>
                        </a:rPr>
                        <a:t>s Birth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&amp;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Calling</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B2B2B2"/>
                        </a:solidFill>
                        <a:effectLst/>
                        <a:latin typeface="Arial"/>
                        <a:ea typeface="ＭＳ Ｐゴシック" charset="0"/>
                        <a:cs typeface="Arial"/>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Samuel</a:t>
                      </a:r>
                      <a:r>
                        <a:rPr kumimoji="0" lang="fr-FR" altLang="ja-JP" sz="2400" b="1" i="0" u="none" strike="noStrike" cap="none" normalizeH="0" baseline="0" dirty="0">
                          <a:ln>
                            <a:noFill/>
                          </a:ln>
                          <a:solidFill>
                            <a:srgbClr val="B2B2B2"/>
                          </a:solidFill>
                          <a:effectLst/>
                          <a:latin typeface="Arial"/>
                          <a:ea typeface="ＭＳ Ｐゴシック" charset="0"/>
                          <a:cs typeface="Arial"/>
                        </a:rPr>
                        <a:t>'</a:t>
                      </a:r>
                      <a:r>
                        <a:rPr kumimoji="0" lang="en-US" sz="2400" b="1" i="0" u="none" strike="noStrike" cap="none" normalizeH="0" baseline="0" dirty="0">
                          <a:ln>
                            <a:noFill/>
                          </a:ln>
                          <a:solidFill>
                            <a:srgbClr val="B2B2B2"/>
                          </a:solidFill>
                          <a:effectLst/>
                          <a:latin typeface="Arial"/>
                          <a:ea typeface="ＭＳ Ｐゴシック" charset="0"/>
                          <a:cs typeface="Arial"/>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&amp;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Saul</a:t>
                      </a:r>
                      <a:r>
                        <a:rPr kumimoji="0" lang="fr-FR" altLang="ja-JP" sz="2400" b="1" i="0" u="none" strike="noStrike" cap="none" normalizeH="0" baseline="0" dirty="0">
                          <a:ln>
                            <a:noFill/>
                          </a:ln>
                          <a:solidFill>
                            <a:srgbClr val="B2B2B2"/>
                          </a:solidFill>
                          <a:effectLst/>
                          <a:latin typeface="Arial"/>
                          <a:ea typeface="ＭＳ Ｐゴシック" charset="0"/>
                          <a:cs typeface="Arial"/>
                        </a:rPr>
                        <a:t>'</a:t>
                      </a:r>
                      <a:r>
                        <a:rPr kumimoji="0" lang="en-US" sz="2400" b="1" i="0" u="none" strike="noStrike" cap="none" normalizeH="0" baseline="0" dirty="0">
                          <a:ln>
                            <a:noFill/>
                          </a:ln>
                          <a:solidFill>
                            <a:srgbClr val="B2B2B2"/>
                          </a:solidFill>
                          <a:effectLst/>
                          <a:latin typeface="Arial"/>
                          <a:ea typeface="ＭＳ Ｐゴシック" charset="0"/>
                          <a:cs typeface="Arial"/>
                        </a:rPr>
                        <a:t>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Anointing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as King of Israel</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Rise of Saul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B2B2B2"/>
                          </a:solidFill>
                          <a:effectLst/>
                          <a:latin typeface="Arial"/>
                          <a:ea typeface="ＭＳ Ｐゴシック" charset="0"/>
                          <a:cs typeface="Arial"/>
                        </a:rPr>
                        <a:t>&amp;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folHlink"/>
                          </a:solidFill>
                          <a:effectLst/>
                          <a:latin typeface="Arial"/>
                          <a:ea typeface="ＭＳ Ｐゴシック" charset="0"/>
                          <a:cs typeface="Arial"/>
                        </a:rPr>
                        <a:t>Fall of Saul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Rise of David</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89FE0">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B2B2B2"/>
                        </a:solidFill>
                        <a:effectLst/>
                        <a:latin typeface="Arial"/>
                        <a:ea typeface="ＭＳ Ｐゴシック" charset="0"/>
                        <a:cs typeface="Arial"/>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60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folHlink"/>
                          </a:solidFill>
                          <a:effectLst/>
                          <a:latin typeface="Arial"/>
                          <a:ea typeface="ＭＳ Ｐゴシック" charset="0"/>
                          <a:cs typeface="Arial"/>
                        </a:rPr>
                        <a:t>Man after God</a:t>
                      </a:r>
                      <a:r>
                        <a:rPr kumimoji="0" lang="fr-FR" altLang="ja-JP" sz="2400" b="1" i="0" u="none" strike="noStrike" cap="none" normalizeH="0" baseline="0" dirty="0">
                          <a:ln>
                            <a:noFill/>
                          </a:ln>
                          <a:solidFill>
                            <a:schemeClr val="folHlink"/>
                          </a:solidFill>
                          <a:effectLst/>
                          <a:latin typeface="Arial"/>
                          <a:ea typeface="ＭＳ Ｐゴシック" charset="0"/>
                          <a:cs typeface="Arial"/>
                        </a:rPr>
                        <a:t>'</a:t>
                      </a:r>
                      <a:r>
                        <a:rPr kumimoji="0" lang="en-US" sz="2400" b="1" i="0" u="none" strike="noStrike" cap="none" normalizeH="0" baseline="0" dirty="0">
                          <a:ln>
                            <a:noFill/>
                          </a:ln>
                          <a:solidFill>
                            <a:schemeClr val="folHlink"/>
                          </a:solidFill>
                          <a:effectLst/>
                          <a:latin typeface="Arial"/>
                          <a:ea typeface="ＭＳ Ｐゴシック" charset="0"/>
                          <a:cs typeface="Arial"/>
                        </a:rPr>
                        <a:t>s Heart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folHlink"/>
                          </a:solidFill>
                          <a:effectLst/>
                          <a:latin typeface="Arial"/>
                          <a:ea typeface="ＭＳ Ｐゴシック" charset="0"/>
                          <a:cs typeface="Arial"/>
                        </a:rPr>
                        <a:t>Saul: Man after Man</a:t>
                      </a:r>
                      <a:r>
                        <a:rPr kumimoji="0" lang="fr-FR" altLang="ja-JP" sz="2400" b="1" i="0" u="none" strike="noStrike" cap="none" normalizeH="0" baseline="0" dirty="0">
                          <a:ln>
                            <a:noFill/>
                          </a:ln>
                          <a:solidFill>
                            <a:schemeClr val="folHlink"/>
                          </a:solidFill>
                          <a:effectLst/>
                          <a:latin typeface="Arial"/>
                          <a:ea typeface="ＭＳ Ｐゴシック" charset="0"/>
                          <a:cs typeface="Arial"/>
                        </a:rPr>
                        <a:t>'</a:t>
                      </a:r>
                      <a:r>
                        <a:rPr kumimoji="0" lang="en-US" sz="2400" b="1" i="0" u="none" strike="noStrike" cap="none" normalizeH="0" baseline="0" dirty="0">
                          <a:ln>
                            <a:noFill/>
                          </a:ln>
                          <a:solidFill>
                            <a:schemeClr val="folHlink"/>
                          </a:solidFill>
                          <a:effectLst/>
                          <a:latin typeface="Arial"/>
                          <a:ea typeface="ＭＳ Ｐゴシック" charset="0"/>
                          <a:cs typeface="Arial"/>
                        </a:rPr>
                        <a:t>s Heart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David: Man after God</a:t>
                      </a:r>
                      <a:r>
                        <a:rPr kumimoji="0" lang="fr-FR" altLang="ja-JP" sz="2400" b="1" i="0" u="none" strike="noStrike" cap="none" normalizeH="0" baseline="0" dirty="0">
                          <a:ln>
                            <a:noFill/>
                          </a:ln>
                          <a:solidFill>
                            <a:schemeClr val="tx1"/>
                          </a:solidFill>
                          <a:effectLst/>
                          <a:latin typeface="Arial"/>
                          <a:ea typeface="ＭＳ Ｐゴシック" charset="0"/>
                          <a:cs typeface="Arial"/>
                        </a:rPr>
                        <a:t>'</a:t>
                      </a:r>
                      <a:r>
                        <a:rPr kumimoji="0" lang="en-US" sz="2400" b="1" i="0" u="none" strike="noStrike" cap="none" normalizeH="0" baseline="0" dirty="0">
                          <a:ln>
                            <a:noFill/>
                          </a:ln>
                          <a:solidFill>
                            <a:schemeClr val="tx1"/>
                          </a:solidFill>
                          <a:effectLst/>
                          <a:latin typeface="Arial"/>
                          <a:ea typeface="ＭＳ Ｐゴシック" charset="0"/>
                          <a:cs typeface="Arial"/>
                        </a:rPr>
                        <a:t>s Heart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ＭＳ Ｐゴシック" charset="0"/>
                        <a:cs typeface="Arial"/>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42540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B2B2B2"/>
                          </a:solidFill>
                          <a:effectLst/>
                          <a:latin typeface="Arial"/>
                          <a:ea typeface="ＭＳ Ｐゴシック" charset="0"/>
                          <a:cs typeface="Arial"/>
                        </a:rPr>
                        <a:t>Chapter 1–3</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B2B2B2"/>
                          </a:solidFill>
                          <a:effectLst/>
                          <a:latin typeface="Arial"/>
                          <a:ea typeface="ＭＳ Ｐゴシック" charset="0"/>
                          <a:cs typeface="Arial"/>
                        </a:rPr>
                        <a:t>Chapter 4–7</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Chapters 8–30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889FE0">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B2B2B2"/>
                          </a:solidFill>
                          <a:effectLst/>
                          <a:latin typeface="Arial"/>
                          <a:ea typeface="ＭＳ Ｐゴシック" charset="0"/>
                          <a:cs typeface="Arial"/>
                        </a:rPr>
                        <a:t>Chapter 31</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2336" name="Text Box 112"/>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lstStyle/>
          <a:p>
            <a:pPr>
              <a:spcBef>
                <a:spcPct val="50000"/>
              </a:spcBef>
              <a:defRPr/>
            </a:pPr>
            <a:r>
              <a:rPr lang="en-US" sz="2400" dirty="0">
                <a:solidFill>
                  <a:schemeClr val="tx2"/>
                </a:solidFill>
                <a:latin typeface="Arial"/>
                <a:ea typeface="+mn-ea"/>
                <a:cs typeface="Arial"/>
              </a:rPr>
              <a:t>198</a:t>
            </a:r>
          </a:p>
        </p:txBody>
      </p:sp>
      <p:sp>
        <p:nvSpPr>
          <p:cNvPr id="232479" name="Title 1"/>
          <p:cNvSpPr>
            <a:spLocks noGrp="1"/>
          </p:cNvSpPr>
          <p:nvPr>
            <p:ph type="ctrTitle"/>
          </p:nvPr>
        </p:nvSpPr>
        <p:spPr>
          <a:xfrm>
            <a:off x="539750" y="0"/>
            <a:ext cx="7772400" cy="476250"/>
          </a:xfrm>
        </p:spPr>
        <p:txBody>
          <a:bodyPr/>
          <a:lstStyle/>
          <a:p>
            <a:r>
              <a:rPr lang="en-US" sz="3600" i="1">
                <a:latin typeface="Arial" charset="0"/>
                <a:ea typeface="ＭＳ Ｐゴシック" charset="0"/>
              </a:rPr>
              <a:t>The Rise of David (16–30)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David's Sheep</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393700"/>
            <a:ext cx="9144000" cy="6063916"/>
          </a:xfrm>
          <a:prstGeom prst="rect">
            <a:avLst/>
          </a:prstGeom>
        </p:spPr>
      </p:pic>
    </p:spTree>
    <p:extLst>
      <p:ext uri="{BB962C8B-B14F-4D97-AF65-F5344CB8AC3E}">
        <p14:creationId xmlns:p14="http://schemas.microsoft.com/office/powerpoint/2010/main" val="1735680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dirty="0">
                <a:solidFill>
                  <a:srgbClr val="000000"/>
                </a:solidFill>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26665050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5369"/>
          <a:stretch/>
        </p:blipFill>
        <p:spPr>
          <a:xfrm>
            <a:off x="-92124" y="2468"/>
            <a:ext cx="9272636" cy="5658780"/>
          </a:xfrm>
          <a:prstGeom prst="rect">
            <a:avLst/>
          </a:prstGeom>
        </p:spPr>
      </p:pic>
      <p:sp>
        <p:nvSpPr>
          <p:cNvPr id="6" name="Text Box 6"/>
          <p:cNvSpPr txBox="1">
            <a:spLocks noChangeArrowheads="1"/>
          </p:cNvSpPr>
          <p:nvPr/>
        </p:nvSpPr>
        <p:spPr bwMode="auto">
          <a:xfrm>
            <a:off x="10332640" y="476672"/>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40322" y="5720834"/>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David's Courage</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6966195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rotWithShape="1">
          <a:blip r:embed="rId3"/>
          <a:srcRect l="9641" r="4181"/>
          <a:stretch/>
        </p:blipFill>
        <p:spPr>
          <a:xfrm>
            <a:off x="0" y="-5530"/>
            <a:ext cx="9144000" cy="6863530"/>
          </a:xfrm>
        </p:spPr>
      </p:pic>
      <p:sp>
        <p:nvSpPr>
          <p:cNvPr id="233474" name="Rectangle 4"/>
          <p:cNvSpPr>
            <a:spLocks noChangeArrowheads="1"/>
          </p:cNvSpPr>
          <p:nvPr/>
        </p:nvSpPr>
        <p:spPr bwMode="auto">
          <a:xfrm>
            <a:off x="7696200" y="6248400"/>
            <a:ext cx="1301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800">
                <a:latin typeface="Arial" charset="0"/>
                <a:cs typeface="Arial" charset="0"/>
              </a:rPr>
              <a:t>1 Sam 16</a:t>
            </a:r>
          </a:p>
        </p:txBody>
      </p:sp>
      <p:sp>
        <p:nvSpPr>
          <p:cNvPr id="46085"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198</a:t>
            </a:r>
          </a:p>
        </p:txBody>
      </p:sp>
      <p:sp>
        <p:nvSpPr>
          <p:cNvPr id="233476" name="Title 1"/>
          <p:cNvSpPr>
            <a:spLocks noGrp="1"/>
          </p:cNvSpPr>
          <p:nvPr>
            <p:ph type="title" idx="4294967295"/>
          </p:nvPr>
        </p:nvSpPr>
        <p:spPr>
          <a:xfrm>
            <a:off x="0" y="0"/>
            <a:ext cx="9144000" cy="658813"/>
          </a:xfrm>
        </p:spPr>
        <p:txBody>
          <a:bodyPr/>
          <a:lstStyle/>
          <a:p>
            <a:r>
              <a:rPr lang="en-US">
                <a:latin typeface="Arial" charset="0"/>
                <a:ea typeface="ＭＳ Ｐゴシック" charset="0"/>
              </a:rPr>
              <a:t>Samuel Anointed David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Text Box 3"/>
          <p:cNvSpPr txBox="1">
            <a:spLocks noChangeArrowheads="1"/>
          </p:cNvSpPr>
          <p:nvPr/>
        </p:nvSpPr>
        <p:spPr bwMode="auto">
          <a:xfrm>
            <a:off x="5181600" y="1196752"/>
            <a:ext cx="4038600" cy="483235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4500" indent="-4445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Clr>
                <a:srgbClr val="CC0066"/>
              </a:buClr>
              <a:buFont typeface="Wingdings" charset="0"/>
              <a:buChar char="Ø"/>
            </a:pPr>
            <a:r>
              <a:rPr lang="en-US">
                <a:solidFill>
                  <a:srgbClr val="FFFFFF"/>
                </a:solidFill>
                <a:latin typeface="Arial" charset="0"/>
                <a:cs typeface="Arial" charset="0"/>
              </a:rPr>
              <a:t>Youngest son of Jesse </a:t>
            </a:r>
          </a:p>
          <a:p>
            <a:pPr algn="l" eaLnBrk="1" hangingPunct="1">
              <a:buClr>
                <a:srgbClr val="CC0066"/>
              </a:buClr>
              <a:buFont typeface="Wingdings" charset="0"/>
              <a:buNone/>
            </a:pPr>
            <a:endParaRPr lang="en-US">
              <a:solidFill>
                <a:srgbClr val="FFFFFF"/>
              </a:solidFill>
              <a:latin typeface="Arial" charset="0"/>
              <a:cs typeface="Arial" charset="0"/>
            </a:endParaRPr>
          </a:p>
          <a:p>
            <a:pPr algn="l" eaLnBrk="1" hangingPunct="1">
              <a:buClr>
                <a:srgbClr val="CC0066"/>
              </a:buClr>
              <a:buFont typeface="Wingdings" charset="0"/>
              <a:buChar char="Ø"/>
            </a:pPr>
            <a:r>
              <a:rPr lang="en-US">
                <a:solidFill>
                  <a:srgbClr val="FFFFFF"/>
                </a:solidFill>
                <a:latin typeface="Arial" charset="0"/>
                <a:cs typeface="Arial" charset="0"/>
              </a:rPr>
              <a:t>Handsome, strong, courageous</a:t>
            </a:r>
          </a:p>
          <a:p>
            <a:pPr algn="l" eaLnBrk="1" hangingPunct="1">
              <a:buClr>
                <a:srgbClr val="CC0066"/>
              </a:buClr>
              <a:buFont typeface="Wingdings" charset="0"/>
              <a:buChar char="Ø"/>
            </a:pPr>
            <a:endParaRPr lang="en-US">
              <a:solidFill>
                <a:srgbClr val="FFFFFF"/>
              </a:solidFill>
              <a:latin typeface="Arial" charset="0"/>
              <a:cs typeface="Arial" charset="0"/>
            </a:endParaRPr>
          </a:p>
          <a:p>
            <a:pPr algn="l" eaLnBrk="1" hangingPunct="1">
              <a:buClr>
                <a:srgbClr val="CC0066"/>
              </a:buClr>
              <a:buFont typeface="Wingdings" charset="0"/>
              <a:buChar char="Ø"/>
            </a:pPr>
            <a:r>
              <a:rPr lang="en-US">
                <a:solidFill>
                  <a:srgbClr val="FFFFFF"/>
                </a:solidFill>
                <a:latin typeface="Arial" charset="0"/>
                <a:cs typeface="Arial" charset="0"/>
              </a:rPr>
              <a:t>Shepherd tending his father</a:t>
            </a:r>
            <a:r>
              <a:rPr lang="fr-FR" altLang="ja-JP">
                <a:solidFill>
                  <a:srgbClr val="FFFFFF"/>
                </a:solidFill>
                <a:latin typeface="Arial" charset="0"/>
                <a:cs typeface="Arial" charset="0"/>
              </a:rPr>
              <a:t>'</a:t>
            </a:r>
            <a:r>
              <a:rPr lang="en-US" altLang="ja-JP">
                <a:solidFill>
                  <a:srgbClr val="FFFFFF"/>
                </a:solidFill>
                <a:latin typeface="Arial" charset="0"/>
                <a:cs typeface="Arial" charset="0"/>
              </a:rPr>
              <a:t>s sheep</a:t>
            </a:r>
          </a:p>
          <a:p>
            <a:pPr algn="l" eaLnBrk="1" hangingPunct="1">
              <a:buClr>
                <a:srgbClr val="CC0066"/>
              </a:buClr>
              <a:buFont typeface="Wingdings" charset="0"/>
              <a:buChar char="Ø"/>
            </a:pPr>
            <a:endParaRPr lang="en-US">
              <a:solidFill>
                <a:srgbClr val="FFFFFF"/>
              </a:solidFill>
              <a:latin typeface="Arial" charset="0"/>
              <a:cs typeface="Arial" charset="0"/>
            </a:endParaRPr>
          </a:p>
          <a:p>
            <a:pPr algn="l" eaLnBrk="1" hangingPunct="1">
              <a:buClr>
                <a:srgbClr val="CC0066"/>
              </a:buClr>
              <a:buFont typeface="Wingdings" charset="0"/>
              <a:buChar char="Ø"/>
            </a:pPr>
            <a:r>
              <a:rPr lang="en-US">
                <a:solidFill>
                  <a:srgbClr val="FFFFFF"/>
                </a:solidFill>
                <a:latin typeface="Arial" charset="0"/>
                <a:cs typeface="Arial" charset="0"/>
              </a:rPr>
              <a:t>Strong arms, excellent harpist</a:t>
            </a:r>
          </a:p>
        </p:txBody>
      </p:sp>
      <p:sp>
        <p:nvSpPr>
          <p:cNvPr id="236547" name="Rectangle 4"/>
          <p:cNvSpPr>
            <a:spLocks noChangeArrowheads="1"/>
          </p:cNvSpPr>
          <p:nvPr/>
        </p:nvSpPr>
        <p:spPr bwMode="auto">
          <a:xfrm>
            <a:off x="7885113" y="6491288"/>
            <a:ext cx="1184275" cy="369887"/>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1800">
                <a:solidFill>
                  <a:srgbClr val="FFFFFF"/>
                </a:solidFill>
                <a:latin typeface="Arial" charset="0"/>
                <a:cs typeface="Arial" charset="0"/>
              </a:rPr>
              <a:t>1 Sam 16</a:t>
            </a:r>
          </a:p>
        </p:txBody>
      </p:sp>
      <p:sp>
        <p:nvSpPr>
          <p:cNvPr id="236548" name="WordArt 5"/>
          <p:cNvSpPr>
            <a:spLocks noChangeArrowheads="1" noChangeShapeType="1" noTextEdit="1"/>
          </p:cNvSpPr>
          <p:nvPr/>
        </p:nvSpPr>
        <p:spPr bwMode="auto">
          <a:xfrm>
            <a:off x="3275856" y="260648"/>
            <a:ext cx="2438400" cy="1285875"/>
          </a:xfrm>
          <a:prstGeom prst="rect">
            <a:avLst/>
          </a:prstGeom>
        </p:spPr>
        <p:txBody>
          <a:bodyPr wrap="none" fromWordArt="1">
            <a:prstTxWarp prst="textSlantUp">
              <a:avLst>
                <a:gd name="adj" fmla="val 32056"/>
              </a:avLst>
            </a:prstTxWarp>
          </a:bodyPr>
          <a:lstStyle/>
          <a:p>
            <a:r>
              <a:rPr lang="en-US" sz="3600" kern="1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David</a:t>
            </a:r>
          </a:p>
        </p:txBody>
      </p:sp>
      <p:sp>
        <p:nvSpPr>
          <p:cNvPr id="9222"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en-US" sz="2400" dirty="0">
                <a:solidFill>
                  <a:srgbClr val="FFFFFF"/>
                </a:solidFill>
                <a:latin typeface="Arial"/>
                <a:ea typeface="+mn-ea"/>
                <a:cs typeface="Arial"/>
              </a:rPr>
              <a:t>198</a:t>
            </a:r>
          </a:p>
        </p:txBody>
      </p:sp>
      <p:sp>
        <p:nvSpPr>
          <p:cNvPr id="236550" name="Title 1"/>
          <p:cNvSpPr>
            <a:spLocks noGrp="1"/>
          </p:cNvSpPr>
          <p:nvPr>
            <p:ph type="title" idx="4294967295"/>
          </p:nvPr>
        </p:nvSpPr>
        <p:spPr>
          <a:xfrm>
            <a:off x="0" y="5516563"/>
            <a:ext cx="5076825" cy="587375"/>
          </a:xfrm>
          <a:effectLst>
            <a:outerShdw blurRad="50800" dist="38100" dir="2700000">
              <a:srgbClr val="000000">
                <a:alpha val="43000"/>
              </a:srgbClr>
            </a:outerShdw>
          </a:effectLst>
        </p:spPr>
        <p:txBody>
          <a:bodyPr/>
          <a:lstStyle/>
          <a:p>
            <a:r>
              <a:rPr lang="en-US" sz="4000" i="1">
                <a:solidFill>
                  <a:srgbClr val="FFFFFF"/>
                </a:solidFill>
                <a:latin typeface="Arial" charset="0"/>
                <a:ea typeface="ＭＳ Ｐゴシック" charset="0"/>
              </a:rPr>
              <a:t>Who was David?</a:t>
            </a:r>
          </a:p>
        </p:txBody>
      </p:sp>
      <p:pic>
        <p:nvPicPr>
          <p:cNvPr id="2" name="Picture 1"/>
          <p:cNvPicPr>
            <a:picLocks noChangeAspect="1"/>
          </p:cNvPicPr>
          <p:nvPr/>
        </p:nvPicPr>
        <p:blipFill>
          <a:blip r:embed="rId3"/>
          <a:stretch>
            <a:fillRect/>
          </a:stretch>
        </p:blipFill>
        <p:spPr>
          <a:xfrm>
            <a:off x="-1" y="1772816"/>
            <a:ext cx="4800533" cy="3600400"/>
          </a:xfrm>
          <a:prstGeom prst="rect">
            <a:avLst/>
          </a:prstGeom>
          <a:effectLst>
            <a:outerShdw blurRad="50800" dist="38100" dir="2700000">
              <a:srgbClr val="000000">
                <a:alpha val="43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980728"/>
            <a:ext cx="9207215" cy="5877272"/>
          </a:xfrm>
          <a:prstGeom prst="rect">
            <a:avLst/>
          </a:prstGeom>
        </p:spPr>
      </p:pic>
      <p:sp>
        <p:nvSpPr>
          <p:cNvPr id="21506" name="Rectangle 2"/>
          <p:cNvSpPr>
            <a:spLocks noChangeArrowheads="1"/>
          </p:cNvSpPr>
          <p:nvPr/>
        </p:nvSpPr>
        <p:spPr bwMode="auto">
          <a:xfrm>
            <a:off x="-20681" y="5288340"/>
            <a:ext cx="9252519" cy="1569660"/>
          </a:xfrm>
          <a:prstGeom prst="rect">
            <a:avLst/>
          </a:prstGeom>
          <a:solidFill>
            <a:srgbClr val="000000"/>
          </a:solidFill>
          <a:ln>
            <a:noFill/>
          </a:ln>
        </p:spPr>
        <p:txBody>
          <a:bodyPr wrap="square">
            <a:spAutoFit/>
          </a:bodyPr>
          <a:lstStyle/>
          <a:p>
            <a:pPr>
              <a:spcBef>
                <a:spcPct val="50000"/>
              </a:spcBef>
              <a:buClr>
                <a:srgbClr val="FF3300"/>
              </a:buClr>
            </a:pPr>
            <a:r>
              <a:rPr lang="en-US" sz="3200">
                <a:solidFill>
                  <a:srgbClr val="FFFFFF"/>
                </a:solidFill>
                <a:latin typeface="Arial" charset="0"/>
                <a:cs typeface="Arial" charset="0"/>
              </a:rPr>
              <a:t>Chosen by the L</a:t>
            </a:r>
            <a:r>
              <a:rPr lang="en-US">
                <a:solidFill>
                  <a:srgbClr val="FFFFFF"/>
                </a:solidFill>
                <a:latin typeface="Arial" charset="0"/>
                <a:cs typeface="Arial" charset="0"/>
              </a:rPr>
              <a:t>ORD</a:t>
            </a:r>
            <a:br>
              <a:rPr lang="en-US" sz="3200">
                <a:solidFill>
                  <a:srgbClr val="FFFFFF"/>
                </a:solidFill>
                <a:latin typeface="Arial" charset="0"/>
                <a:cs typeface="Arial" charset="0"/>
              </a:rPr>
            </a:br>
            <a:r>
              <a:rPr lang="en-US" sz="3200">
                <a:solidFill>
                  <a:srgbClr val="FFFFFF"/>
                </a:solidFill>
                <a:latin typeface="Arial" charset="0"/>
                <a:cs typeface="Arial" charset="0"/>
              </a:rPr>
              <a:t>Anointed as Israel</a:t>
            </a:r>
            <a:r>
              <a:rPr lang="fr-FR" sz="3200">
                <a:solidFill>
                  <a:srgbClr val="FFFFFF"/>
                </a:solidFill>
                <a:latin typeface="Arial" charset="0"/>
                <a:cs typeface="Arial" charset="0"/>
              </a:rPr>
              <a:t>'</a:t>
            </a:r>
            <a:r>
              <a:rPr lang="en-US" sz="3200">
                <a:solidFill>
                  <a:srgbClr val="FFFFFF"/>
                </a:solidFill>
                <a:latin typeface="Arial" charset="0"/>
                <a:cs typeface="Arial" charset="0"/>
              </a:rPr>
              <a:t>s 2</a:t>
            </a:r>
            <a:r>
              <a:rPr lang="en-US" sz="3200" baseline="30000">
                <a:solidFill>
                  <a:srgbClr val="FFFFFF"/>
                </a:solidFill>
                <a:latin typeface="Arial" charset="0"/>
                <a:cs typeface="Arial" charset="0"/>
              </a:rPr>
              <a:t>nd</a:t>
            </a:r>
            <a:r>
              <a:rPr lang="en-US" sz="3200">
                <a:solidFill>
                  <a:srgbClr val="FFFFFF"/>
                </a:solidFill>
                <a:latin typeface="Arial" charset="0"/>
                <a:cs typeface="Arial" charset="0"/>
              </a:rPr>
              <a:t> king</a:t>
            </a:r>
            <a:br>
              <a:rPr lang="en-US" sz="3200">
                <a:solidFill>
                  <a:srgbClr val="FFFFFF"/>
                </a:solidFill>
                <a:latin typeface="Arial" charset="0"/>
                <a:cs typeface="Arial" charset="0"/>
              </a:rPr>
            </a:br>
            <a:r>
              <a:rPr lang="en-US" sz="3200">
                <a:solidFill>
                  <a:srgbClr val="FFFFFF"/>
                </a:solidFill>
                <a:latin typeface="Arial" charset="0"/>
                <a:cs typeface="Arial" charset="0"/>
              </a:rPr>
              <a:t>Spirit of God came upon Him with power</a:t>
            </a:r>
          </a:p>
        </p:txBody>
      </p:sp>
      <p:sp>
        <p:nvSpPr>
          <p:cNvPr id="237570" name="Rectangle 3"/>
          <p:cNvSpPr>
            <a:spLocks noChangeArrowheads="1"/>
          </p:cNvSpPr>
          <p:nvPr/>
        </p:nvSpPr>
        <p:spPr bwMode="auto">
          <a:xfrm>
            <a:off x="6012160" y="116632"/>
            <a:ext cx="12969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2000">
                <a:solidFill>
                  <a:srgbClr val="FFFFFF"/>
                </a:solidFill>
                <a:latin typeface="Arial" charset="0"/>
                <a:cs typeface="Arial" charset="0"/>
              </a:rPr>
              <a:t>1 Sam 16</a:t>
            </a:r>
          </a:p>
        </p:txBody>
      </p:sp>
      <p:sp>
        <p:nvSpPr>
          <p:cNvPr id="237572" name="WordArt 5"/>
          <p:cNvSpPr>
            <a:spLocks noChangeArrowheads="1" noChangeShapeType="1" noTextEdit="1"/>
          </p:cNvSpPr>
          <p:nvPr/>
        </p:nvSpPr>
        <p:spPr bwMode="auto">
          <a:xfrm>
            <a:off x="5867400" y="542925"/>
            <a:ext cx="2438400" cy="1285875"/>
          </a:xfrm>
          <a:prstGeom prst="rect">
            <a:avLst/>
          </a:prstGeom>
        </p:spPr>
        <p:txBody>
          <a:bodyPr wrap="none" fromWordArt="1">
            <a:prstTxWarp prst="textSlantUp">
              <a:avLst>
                <a:gd name="adj" fmla="val 32056"/>
              </a:avLst>
            </a:prstTxWarp>
          </a:bodyPr>
          <a:lstStyle/>
          <a:p>
            <a:r>
              <a:rPr lang="en-US" sz="3600" kern="1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David</a:t>
            </a:r>
          </a:p>
        </p:txBody>
      </p:sp>
      <p:sp>
        <p:nvSpPr>
          <p:cNvPr id="237574" name="Title 1"/>
          <p:cNvSpPr>
            <a:spLocks noGrp="1"/>
          </p:cNvSpPr>
          <p:nvPr>
            <p:ph type="title" idx="4294967295"/>
          </p:nvPr>
        </p:nvSpPr>
        <p:spPr>
          <a:xfrm>
            <a:off x="0" y="115888"/>
            <a:ext cx="5219700" cy="765175"/>
          </a:xfrm>
        </p:spPr>
        <p:txBody>
          <a:bodyPr/>
          <a:lstStyle/>
          <a:p>
            <a:r>
              <a:rPr lang="en-US" sz="3600" i="1">
                <a:solidFill>
                  <a:srgbClr val="FFFFFF"/>
                </a:solidFill>
                <a:latin typeface="Arial" charset="0"/>
                <a:ea typeface="ＭＳ Ｐゴシック" charset="0"/>
              </a:rPr>
              <a:t>God</a:t>
            </a:r>
            <a:r>
              <a:rPr lang="fr-FR" sz="3600" i="1">
                <a:solidFill>
                  <a:srgbClr val="FFFFFF"/>
                </a:solidFill>
                <a:latin typeface="Arial" charset="0"/>
                <a:ea typeface="ＭＳ Ｐゴシック" charset="0"/>
              </a:rPr>
              <a:t>'</a:t>
            </a:r>
            <a:r>
              <a:rPr lang="en-US" sz="3600" i="1">
                <a:solidFill>
                  <a:srgbClr val="FFFFFF"/>
                </a:solidFill>
                <a:latin typeface="Arial" charset="0"/>
                <a:ea typeface="ＭＳ Ｐゴシック" charset="0"/>
              </a:rPr>
              <a:t>s Work in David</a:t>
            </a:r>
          </a:p>
        </p:txBody>
      </p:sp>
      <p:sp>
        <p:nvSpPr>
          <p:cNvPr id="9"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198</a:t>
            </a:r>
          </a:p>
        </p:txBody>
      </p:sp>
      <p:pic>
        <p:nvPicPr>
          <p:cNvPr id="237573" name="Picture 7" descr="king-crown-golden">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82752" y="618703"/>
            <a:ext cx="2057400" cy="115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dissolve">
                                      <p:cBhvr>
                                        <p:cTn id="7" dur="500"/>
                                        <p:tgtEl>
                                          <p:spTgt spid="215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859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4" name="Text Box 5"/>
          <p:cNvSpPr txBox="1">
            <a:spLocks noChangeArrowheads="1"/>
          </p:cNvSpPr>
          <p:nvPr/>
        </p:nvSpPr>
        <p:spPr bwMode="auto">
          <a:xfrm>
            <a:off x="1187450" y="5973763"/>
            <a:ext cx="691356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Bethlehem: David was anointed king by Samuel here (1 Sam 16:13,15)</a:t>
            </a: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i="1">
                <a:latin typeface="Arial"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en-US" sz="6000" kern="1200" dirty="0">
                <a:solidFill>
                  <a:srgbClr val="FFFFFF"/>
                </a:solidFill>
                <a:ea typeface="ＭＳ Ｐゴシック"/>
              </a:rPr>
              <a:t>Bethlehem</a:t>
            </a:r>
            <a:r>
              <a:rPr lang="en-US" sz="8800" dirty="0">
                <a:solidFill>
                  <a:srgbClr val="FFFFFF"/>
                </a:solidFill>
              </a:rPr>
              <a:t> </a:t>
            </a:r>
          </a:p>
        </p:txBody>
      </p:sp>
    </p:spTree>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6632"/>
            <a:ext cx="9144000" cy="5230467"/>
          </a:xfrm>
          <a:prstGeom prst="rect">
            <a:avLst/>
          </a:prstGeom>
        </p:spPr>
      </p:pic>
      <p:sp>
        <p:nvSpPr>
          <p:cNvPr id="238594" name="Text Box 5"/>
          <p:cNvSpPr txBox="1">
            <a:spLocks noChangeArrowheads="1"/>
          </p:cNvSpPr>
          <p:nvPr/>
        </p:nvSpPr>
        <p:spPr bwMode="auto">
          <a:xfrm>
            <a:off x="0" y="5571237"/>
            <a:ext cx="9144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Bethlehem plays a much larger role in ther New Testament as the birthplace of Jesus</a:t>
            </a:r>
            <a:endParaRPr lang="en-US" sz="2400">
              <a:solidFill>
                <a:srgbClr val="FFFFFF"/>
              </a:solidFill>
              <a:latin typeface="Arial" charset="0"/>
              <a:cs typeface="Arial"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i="1">
                <a:latin typeface="Arial"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en-US" sz="6000" kern="1200" dirty="0">
                <a:solidFill>
                  <a:srgbClr val="FFFFFF"/>
                </a:solidFill>
                <a:ea typeface="ＭＳ Ｐゴシック"/>
              </a:rPr>
              <a:t>Bethlehem</a:t>
            </a:r>
            <a:r>
              <a:rPr lang="en-US" sz="8800" dirty="0">
                <a:solidFill>
                  <a:srgbClr val="FFFFFF"/>
                </a:solidFill>
              </a:rPr>
              <a:t> </a:t>
            </a:r>
          </a:p>
        </p:txBody>
      </p:sp>
    </p:spTree>
    <p:extLst>
      <p:ext uri="{BB962C8B-B14F-4D97-AF65-F5344CB8AC3E}">
        <p14:creationId xmlns:p14="http://schemas.microsoft.com/office/powerpoint/2010/main" val="3390454838"/>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 &amp; Saul</a:t>
            </a:r>
            <a:endParaRPr lang="en-US" dirty="0">
              <a:effectLst>
                <a:glow rad="228600">
                  <a:schemeClr val="tx1"/>
                </a:glow>
              </a:effectLst>
              <a:ea typeface="ＭＳ Ｐゴシック" charset="0"/>
            </a:endParaRPr>
          </a:p>
        </p:txBody>
      </p:sp>
      <p:pic>
        <p:nvPicPr>
          <p:cNvPr id="2314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474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492"/>
            <a:ext cx="9137446" cy="6018796"/>
          </a:xfrm>
          <a:prstGeom prst="rect">
            <a:avLst/>
          </a:prstGeom>
        </p:spPr>
      </p:pic>
      <p:sp>
        <p:nvSpPr>
          <p:cNvPr id="239618" name="Rectangle 9"/>
          <p:cNvSpPr>
            <a:spLocks noChangeArrowheads="1"/>
          </p:cNvSpPr>
          <p:nvPr/>
        </p:nvSpPr>
        <p:spPr bwMode="auto">
          <a:xfrm>
            <a:off x="6948488" y="6245225"/>
            <a:ext cx="18446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2400">
                <a:solidFill>
                  <a:srgbClr val="FFFFFF"/>
                </a:solidFill>
                <a:effectLst>
                  <a:glow rad="228600">
                    <a:schemeClr val="tx1"/>
                  </a:glow>
                </a:effectLst>
                <a:latin typeface="Arial" charset="0"/>
                <a:cs typeface="Arial" charset="0"/>
              </a:rPr>
              <a:t>1 Sam 16</a:t>
            </a:r>
          </a:p>
        </p:txBody>
      </p:sp>
      <p:sp>
        <p:nvSpPr>
          <p:cNvPr id="2058" name="Rectangle 10"/>
          <p:cNvSpPr>
            <a:spLocks noChangeArrowheads="1"/>
          </p:cNvSpPr>
          <p:nvPr/>
        </p:nvSpPr>
        <p:spPr bwMode="auto">
          <a:xfrm>
            <a:off x="5219700" y="1835150"/>
            <a:ext cx="3852863" cy="353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55600" indent="-355600" algn="l">
              <a:spcBef>
                <a:spcPct val="50000"/>
              </a:spcBef>
              <a:buFontTx/>
              <a:buBlip>
                <a:blip r:embed="rId4"/>
              </a:buBlip>
            </a:pPr>
            <a:r>
              <a:rPr lang="en-US">
                <a:solidFill>
                  <a:srgbClr val="FFFFFF"/>
                </a:solidFill>
                <a:effectLst>
                  <a:glow rad="228600">
                    <a:schemeClr val="tx1"/>
                  </a:glow>
                </a:effectLst>
                <a:latin typeface="Arial" charset="0"/>
                <a:cs typeface="Arial" charset="0"/>
              </a:rPr>
              <a:t>The Spirit of God left King Saul</a:t>
            </a:r>
          </a:p>
          <a:p>
            <a:pPr marL="355600" indent="-355600" algn="l">
              <a:spcBef>
                <a:spcPct val="50000"/>
              </a:spcBef>
              <a:buFontTx/>
              <a:buBlip>
                <a:blip r:embed="rId4"/>
              </a:buBlip>
            </a:pPr>
            <a:r>
              <a:rPr lang="en-US">
                <a:solidFill>
                  <a:srgbClr val="FFFFFF"/>
                </a:solidFill>
                <a:effectLst>
                  <a:glow rad="228600">
                    <a:schemeClr val="tx1"/>
                  </a:glow>
                </a:effectLst>
                <a:latin typeface="Arial" charset="0"/>
                <a:cs typeface="Arial" charset="0"/>
              </a:rPr>
              <a:t>An evil spirit tormented him</a:t>
            </a:r>
          </a:p>
          <a:p>
            <a:pPr marL="355600" indent="-355600" algn="l">
              <a:spcBef>
                <a:spcPct val="50000"/>
              </a:spcBef>
              <a:buFontTx/>
              <a:buBlip>
                <a:blip r:embed="rId4"/>
              </a:buBlip>
            </a:pPr>
            <a:r>
              <a:rPr lang="en-US">
                <a:solidFill>
                  <a:srgbClr val="FFFFFF"/>
                </a:solidFill>
                <a:effectLst>
                  <a:glow rad="228600">
                    <a:schemeClr val="tx1"/>
                  </a:glow>
                </a:effectLst>
                <a:latin typeface="Arial" charset="0"/>
                <a:cs typeface="Arial" charset="0"/>
              </a:rPr>
              <a:t>David rescued him by playing harp to relieve the king </a:t>
            </a: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rgbClr val="FFFFFF"/>
                </a:solidFill>
                <a:effectLst>
                  <a:glow rad="228600">
                    <a:schemeClr val="tx1"/>
                  </a:glow>
                </a:effectLst>
                <a:latin typeface="Arial"/>
                <a:ea typeface="+mn-ea"/>
                <a:cs typeface="Arial"/>
              </a:rPr>
              <a:t>198</a:t>
            </a:r>
          </a:p>
        </p:txBody>
      </p:sp>
      <p:sp>
        <p:nvSpPr>
          <p:cNvPr id="2" name="Title 1"/>
          <p:cNvSpPr>
            <a:spLocks noGrp="1"/>
          </p:cNvSpPr>
          <p:nvPr>
            <p:ph type="title" idx="4294967295"/>
          </p:nvPr>
        </p:nvSpPr>
        <p:spPr>
          <a:xfrm>
            <a:off x="1763713" y="609600"/>
            <a:ext cx="7380287" cy="1143000"/>
          </a:xfrm>
        </p:spPr>
        <p:txBody>
          <a:bodyPr/>
          <a:lstStyle/>
          <a:p>
            <a:pPr eaLnBrk="1" hangingPunct="1">
              <a:defRPr/>
            </a:pPr>
            <a:r>
              <a:rPr lang="en-US" sz="4000" kern="1200" dirty="0">
                <a:solidFill>
                  <a:srgbClr val="FFFFFF"/>
                </a:solidFill>
                <a:effectLst>
                  <a:glow rad="228600">
                    <a:schemeClr val="tx1"/>
                  </a:glow>
                </a:effectLst>
                <a:ea typeface="ＭＳ Ｐゴシック"/>
              </a:rPr>
              <a:t>David in the King</a:t>
            </a:r>
            <a:r>
              <a:rPr lang="fr-FR" sz="4000" kern="1200" dirty="0">
                <a:solidFill>
                  <a:srgbClr val="FFFFFF"/>
                </a:solidFill>
                <a:effectLst>
                  <a:glow rad="228600">
                    <a:schemeClr val="tx1"/>
                  </a:glow>
                </a:effectLst>
                <a:ea typeface="ＭＳ Ｐゴシック"/>
              </a:rPr>
              <a:t>'</a:t>
            </a:r>
            <a:r>
              <a:rPr lang="en-US" sz="4000" kern="1200" dirty="0">
                <a:solidFill>
                  <a:srgbClr val="FFFFFF"/>
                </a:solidFill>
                <a:effectLst>
                  <a:glow rad="228600">
                    <a:schemeClr val="tx1"/>
                  </a:glow>
                </a:effectLst>
                <a:ea typeface="ＭＳ Ｐゴシック"/>
              </a:rPr>
              <a:t>s Court</a:t>
            </a:r>
            <a:endParaRPr lang="en-US" sz="5400" dirty="0">
              <a:solidFill>
                <a:srgbClr val="FFFFFF"/>
              </a:solidFill>
              <a:effectLst>
                <a:glow rad="228600">
                  <a:schemeClr val="tx1"/>
                </a:glow>
              </a:effectLst>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58">
                                            <p:txEl>
                                              <p:pRg st="0" end="0"/>
                                            </p:txEl>
                                          </p:spTgt>
                                        </p:tgtEl>
                                        <p:attrNameLst>
                                          <p:attrName>style.visibility</p:attrName>
                                        </p:attrNameLst>
                                      </p:cBhvr>
                                      <p:to>
                                        <p:strVal val="visible"/>
                                      </p:to>
                                    </p:set>
                                    <p:animEffect transition="in" filter="randombar(horizontal)">
                                      <p:cBhvr>
                                        <p:cTn id="7" dur="500"/>
                                        <p:tgtEl>
                                          <p:spTgt spid="20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58">
                                            <p:txEl>
                                              <p:pRg st="1" end="1"/>
                                            </p:txEl>
                                          </p:spTgt>
                                        </p:tgtEl>
                                        <p:attrNameLst>
                                          <p:attrName>style.visibility</p:attrName>
                                        </p:attrNameLst>
                                      </p:cBhvr>
                                      <p:to>
                                        <p:strVal val="visible"/>
                                      </p:to>
                                    </p:set>
                                    <p:animEffect transition="in" filter="randombar(horizontal)">
                                      <p:cBhvr>
                                        <p:cTn id="12" dur="500"/>
                                        <p:tgtEl>
                                          <p:spTgt spid="205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58">
                                            <p:txEl>
                                              <p:pRg st="2" end="2"/>
                                            </p:txEl>
                                          </p:spTgt>
                                        </p:tgtEl>
                                        <p:attrNameLst>
                                          <p:attrName>style.visibility</p:attrName>
                                        </p:attrNameLst>
                                      </p:cBhvr>
                                      <p:to>
                                        <p:strVal val="visible"/>
                                      </p:to>
                                    </p:set>
                                    <p:animEffect transition="in" filter="randombar(horizontal)">
                                      <p:cBhvr>
                                        <p:cTn id="17" dur="500"/>
                                        <p:tgtEl>
                                          <p:spTgt spid="20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17</a:t>
            </a:r>
          </a:p>
        </p:txBody>
      </p:sp>
    </p:spTree>
    <p:extLst>
      <p:ext uri="{BB962C8B-B14F-4D97-AF65-F5344CB8AC3E}">
        <p14:creationId xmlns:p14="http://schemas.microsoft.com/office/powerpoint/2010/main" val="15036367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514593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44035" name="Rectangle 3"/>
          <p:cNvSpPr>
            <a:spLocks noGrp="1" noChangeArrowheads="1"/>
          </p:cNvSpPr>
          <p:nvPr>
            <p:ph type="title" idx="4294967295"/>
          </p:nvPr>
        </p:nvSpPr>
        <p:spPr>
          <a:xfrm>
            <a:off x="-2586" y="5085184"/>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David's Enemy</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904118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3" name="Rectangle 8"/>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sz="2400">
              <a:latin typeface="Arial" charset="0"/>
              <a:cs typeface="Arial" charset="0"/>
            </a:endParaRPr>
          </a:p>
        </p:txBody>
      </p:sp>
      <p:sp>
        <p:nvSpPr>
          <p:cNvPr id="71682" name="Rectangle 2"/>
          <p:cNvSpPr>
            <a:spLocks noChangeArrowheads="1"/>
          </p:cNvSpPr>
          <p:nvPr/>
        </p:nvSpPr>
        <p:spPr bwMode="auto">
          <a:xfrm>
            <a:off x="685800" y="1989138"/>
            <a:ext cx="84582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buFontTx/>
              <a:buChar char="•"/>
            </a:pPr>
            <a:r>
              <a:rPr lang="en-US" sz="3200">
                <a:solidFill>
                  <a:schemeClr val="bg1"/>
                </a:solidFill>
                <a:latin typeface="Arial" charset="0"/>
                <a:cs typeface="Arial" charset="0"/>
              </a:rPr>
              <a:t> Poor moral values during Judges era</a:t>
            </a:r>
            <a:endParaRPr lang="en-US">
              <a:solidFill>
                <a:schemeClr val="bg1"/>
              </a:solidFill>
              <a:latin typeface="Arial" charset="0"/>
              <a:cs typeface="Arial" charset="0"/>
            </a:endParaRPr>
          </a:p>
          <a:p>
            <a:pPr algn="l">
              <a:spcBef>
                <a:spcPct val="50000"/>
              </a:spcBef>
              <a:buFontTx/>
              <a:buChar char="•"/>
            </a:pPr>
            <a:r>
              <a:rPr lang="en-US" sz="3200">
                <a:solidFill>
                  <a:schemeClr val="bg1"/>
                </a:solidFill>
                <a:latin typeface="Arial" charset="0"/>
                <a:cs typeface="Arial" charset="0"/>
              </a:rPr>
              <a:t> Weak &amp; vulnerable to enemy</a:t>
            </a:r>
            <a:r>
              <a:rPr lang="en-US" altLang="ja-JP" sz="3200">
                <a:solidFill>
                  <a:schemeClr val="bg1"/>
                </a:solidFill>
                <a:latin typeface="Arial" charset="0"/>
                <a:cs typeface="Arial" charset="0"/>
              </a:rPr>
              <a:t> attacks</a:t>
            </a:r>
            <a:endParaRPr lang="en-US" sz="3200">
              <a:solidFill>
                <a:schemeClr val="bg1"/>
              </a:solidFill>
              <a:latin typeface="Arial" charset="0"/>
              <a:cs typeface="Arial" charset="0"/>
            </a:endParaRPr>
          </a:p>
        </p:txBody>
      </p:sp>
      <p:pic>
        <p:nvPicPr>
          <p:cNvPr id="71687" name="Picture 7" descr="war">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24075" y="3473450"/>
            <a:ext cx="4392613"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9"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000" dirty="0">
                <a:solidFill>
                  <a:schemeClr val="bg1"/>
                </a:solidFill>
                <a:latin typeface="Arial"/>
                <a:cs typeface="Arial"/>
              </a:rPr>
              <a:t>195</a:t>
            </a:r>
            <a:endParaRPr lang="en-US" sz="2000" b="0" dirty="0">
              <a:solidFill>
                <a:schemeClr val="bg1"/>
              </a:solidFill>
              <a:latin typeface="Arial"/>
              <a:cs typeface="Arial"/>
            </a:endParaRPr>
          </a:p>
        </p:txBody>
      </p:sp>
      <p:sp>
        <p:nvSpPr>
          <p:cNvPr id="2" name="Title 1"/>
          <p:cNvSpPr>
            <a:spLocks noGrp="1"/>
          </p:cNvSpPr>
          <p:nvPr>
            <p:ph type="title" idx="4294967295"/>
          </p:nvPr>
        </p:nvSpPr>
        <p:spPr>
          <a:xfrm>
            <a:off x="0" y="260350"/>
            <a:ext cx="9180513" cy="1143000"/>
          </a:xfrm>
        </p:spPr>
        <p:txBody>
          <a:bodyPr/>
          <a:lstStyle/>
          <a:p>
            <a:pPr>
              <a:defRPr/>
            </a:pPr>
            <a:r>
              <a:rPr lang="en-US" sz="4800" kern="10" dirty="0">
                <a:ln w="9525" cap="flat" cmpd="sng" algn="ctr">
                  <a:solidFill>
                    <a:srgbClr val="CC99FF"/>
                  </a:solidFill>
                  <a:prstDash val="solid"/>
                  <a:round/>
                </a:ln>
                <a:gradFill>
                  <a:gsLst>
                    <a:gs pos="0">
                      <a:srgbClr val="FFFF66"/>
                    </a:gs>
                    <a:gs pos="100000">
                      <a:srgbClr val="FF3300"/>
                    </a:gs>
                  </a:gsLst>
                  <a:lin ang="5400000" scaled="1"/>
                </a:gradFill>
                <a:ea typeface="Impact"/>
              </a:rPr>
              <a:t>Morality &amp; Politics</a:t>
            </a:r>
            <a:endParaRPr lang="en-US" sz="40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 calcmode="lin" valueType="num">
                                      <p:cBhvr additive="base">
                                        <p:cTn id="7" dur="500" fill="hold"/>
                                        <p:tgtEl>
                                          <p:spTgt spid="716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68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xEl>
                                              <p:pRg st="1" end="1"/>
                                            </p:txEl>
                                          </p:spTgt>
                                        </p:tgtEl>
                                        <p:attrNameLst>
                                          <p:attrName>style.visibility</p:attrName>
                                        </p:attrNameLst>
                                      </p:cBhvr>
                                      <p:to>
                                        <p:strVal val="visible"/>
                                      </p:to>
                                    </p:set>
                                    <p:anim calcmode="lin" valueType="num">
                                      <p:cBhvr additive="base">
                                        <p:cTn id="13" dur="500" fill="hold"/>
                                        <p:tgtEl>
                                          <p:spTgt spid="7168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682">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71687"/>
                                        </p:tgtEl>
                                        <p:attrNameLst>
                                          <p:attrName>style.visibility</p:attrName>
                                        </p:attrNameLst>
                                      </p:cBhvr>
                                      <p:to>
                                        <p:strVal val="visible"/>
                                      </p:to>
                                    </p:set>
                                    <p:anim calcmode="lin" valueType="num">
                                      <p:cBhvr additive="base">
                                        <p:cTn id="18" dur="500" fill="hold"/>
                                        <p:tgtEl>
                                          <p:spTgt spid="71687"/>
                                        </p:tgtEl>
                                        <p:attrNameLst>
                                          <p:attrName>ppt_x</p:attrName>
                                        </p:attrNameLst>
                                      </p:cBhvr>
                                      <p:tavLst>
                                        <p:tav tm="0">
                                          <p:val>
                                            <p:strVal val="0-#ppt_w/2"/>
                                          </p:val>
                                        </p:tav>
                                        <p:tav tm="100000">
                                          <p:val>
                                            <p:strVal val="#ppt_x"/>
                                          </p:val>
                                        </p:tav>
                                      </p:tavLst>
                                    </p:anim>
                                    <p:anim calcmode="lin" valueType="num">
                                      <p:cBhvr additive="base">
                                        <p:cTn id="19" dur="500" fill="hold"/>
                                        <p:tgtEl>
                                          <p:spTgt spid="716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6024" y="0"/>
            <a:ext cx="8676456" cy="688332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David's Courage</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4283097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5932"/>
          </a:xfrm>
          <a:prstGeom prst="rect">
            <a:avLst/>
          </a:prstGeom>
        </p:spPr>
      </p:pic>
      <p:sp>
        <p:nvSpPr>
          <p:cNvPr id="4099" name="Text Box 3"/>
          <p:cNvSpPr txBox="1">
            <a:spLocks noChangeArrowheads="1"/>
          </p:cNvSpPr>
          <p:nvPr/>
        </p:nvSpPr>
        <p:spPr bwMode="auto">
          <a:xfrm>
            <a:off x="5121275" y="1101725"/>
            <a:ext cx="3810000" cy="30480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3200">
                <a:solidFill>
                  <a:srgbClr val="FFFFFF"/>
                </a:solidFill>
                <a:effectLst>
                  <a:glow rad="228600">
                    <a:schemeClr val="tx1"/>
                  </a:glow>
                </a:effectLst>
                <a:latin typeface="Arial" charset="0"/>
                <a:cs typeface="Arial" charset="0"/>
              </a:rPr>
              <a:t>David Over Goliath</a:t>
            </a:r>
          </a:p>
          <a:p>
            <a:pPr eaLnBrk="1" hangingPunct="1"/>
            <a:endParaRPr lang="en-US" sz="3200">
              <a:solidFill>
                <a:srgbClr val="FFFFFF"/>
              </a:solidFill>
              <a:effectLst>
                <a:glow rad="228600">
                  <a:schemeClr val="tx1"/>
                </a:glow>
              </a:effectLst>
              <a:latin typeface="Arial" charset="0"/>
              <a:cs typeface="Arial" charset="0"/>
            </a:endParaRPr>
          </a:p>
          <a:p>
            <a:pPr eaLnBrk="1" hangingPunct="1"/>
            <a:r>
              <a:rPr lang="en-US" sz="3200">
                <a:solidFill>
                  <a:srgbClr val="FFFFFF"/>
                </a:solidFill>
                <a:effectLst>
                  <a:glow rad="228600">
                    <a:schemeClr val="tx1"/>
                  </a:glow>
                </a:effectLst>
                <a:latin typeface="Arial" charset="0"/>
                <a:cs typeface="Arial" charset="0"/>
              </a:rPr>
              <a:t>David won with only a sling &amp; stone</a:t>
            </a:r>
            <a:endParaRPr lang="en-US">
              <a:solidFill>
                <a:srgbClr val="FFFFFF"/>
              </a:solidFill>
              <a:effectLst>
                <a:glow rad="228600">
                  <a:schemeClr val="tx1"/>
                </a:glow>
              </a:effectLst>
              <a:latin typeface="Arial" charset="0"/>
              <a:cs typeface="Arial" charset="0"/>
            </a:endParaRPr>
          </a:p>
        </p:txBody>
      </p:sp>
      <p:sp>
        <p:nvSpPr>
          <p:cNvPr id="240643" name="Rectangle 4"/>
          <p:cNvSpPr>
            <a:spLocks noChangeArrowheads="1"/>
          </p:cNvSpPr>
          <p:nvPr/>
        </p:nvSpPr>
        <p:spPr bwMode="auto">
          <a:xfrm>
            <a:off x="6804025" y="6245225"/>
            <a:ext cx="2230438" cy="46196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2400">
                <a:solidFill>
                  <a:srgbClr val="FFFFFF"/>
                </a:solidFill>
                <a:effectLst>
                  <a:glow rad="228600">
                    <a:schemeClr val="tx1"/>
                  </a:glow>
                </a:effectLst>
                <a:latin typeface="Arial" charset="0"/>
                <a:cs typeface="Arial" charset="0"/>
              </a:rPr>
              <a:t>1 Sam. 17</a:t>
            </a:r>
          </a:p>
        </p:txBody>
      </p:sp>
      <p:sp>
        <p:nvSpPr>
          <p:cNvPr id="4101" name="Rectangle 5"/>
          <p:cNvSpPr>
            <a:spLocks noChangeArrowheads="1"/>
          </p:cNvSpPr>
          <p:nvPr/>
        </p:nvSpPr>
        <p:spPr bwMode="auto">
          <a:xfrm>
            <a:off x="5652121" y="5075238"/>
            <a:ext cx="2880320" cy="95410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Bef>
                <a:spcPct val="50000"/>
              </a:spcBef>
            </a:pPr>
            <a:r>
              <a:rPr lang="en-US">
                <a:solidFill>
                  <a:schemeClr val="bg1"/>
                </a:solidFill>
                <a:latin typeface="Arial" charset="0"/>
                <a:cs typeface="Arial" charset="0"/>
              </a:rPr>
              <a:t>The L</a:t>
            </a:r>
            <a:r>
              <a:rPr lang="en-US" sz="2400">
                <a:solidFill>
                  <a:schemeClr val="bg1"/>
                </a:solidFill>
                <a:latin typeface="Arial" charset="0"/>
                <a:cs typeface="Arial" charset="0"/>
              </a:rPr>
              <a:t>ORD</a:t>
            </a:r>
            <a:r>
              <a:rPr lang="en-US">
                <a:solidFill>
                  <a:schemeClr val="bg1"/>
                </a:solidFill>
                <a:latin typeface="Arial" charset="0"/>
                <a:cs typeface="Arial" charset="0"/>
              </a:rPr>
              <a:t> was with David</a:t>
            </a:r>
          </a:p>
        </p:txBody>
      </p:sp>
      <p:sp>
        <p:nvSpPr>
          <p:cNvPr id="4102" name="Text Box 6"/>
          <p:cNvSpPr txBox="1">
            <a:spLocks noChangeArrowheads="1"/>
          </p:cNvSpPr>
          <p:nvPr/>
        </p:nvSpPr>
        <p:spPr bwMode="auto">
          <a:xfrm>
            <a:off x="5087938" y="4262438"/>
            <a:ext cx="3976687" cy="52387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atin typeface="Arial" charset="0"/>
                <a:cs typeface="Arial" charset="0"/>
              </a:rPr>
              <a:t>Read: </a:t>
            </a:r>
            <a:r>
              <a:rPr lang="en-US">
                <a:solidFill>
                  <a:srgbClr val="CC3300"/>
                </a:solidFill>
                <a:latin typeface="Arial" charset="0"/>
                <a:cs typeface="Arial" charset="0"/>
              </a:rPr>
              <a:t>1 Sam. 17:45-47</a:t>
            </a:r>
          </a:p>
        </p:txBody>
      </p:sp>
      <p:sp>
        <p:nvSpPr>
          <p:cNvPr id="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en-US" sz="2400" dirty="0">
                <a:solidFill>
                  <a:srgbClr val="FFFFFF"/>
                </a:solidFill>
                <a:effectLst>
                  <a:glow rad="228600">
                    <a:schemeClr val="tx1"/>
                  </a:glow>
                </a:effectLst>
                <a:latin typeface="Arial"/>
                <a:ea typeface="+mn-ea"/>
                <a:cs typeface="Arial"/>
              </a:rPr>
              <a:t>198</a:t>
            </a:r>
          </a:p>
        </p:txBody>
      </p:sp>
      <p:sp>
        <p:nvSpPr>
          <p:cNvPr id="2" name="Title 1"/>
          <p:cNvSpPr>
            <a:spLocks noGrp="1"/>
          </p:cNvSpPr>
          <p:nvPr>
            <p:ph type="title" idx="4294967295"/>
          </p:nvPr>
        </p:nvSpPr>
        <p:spPr>
          <a:xfrm>
            <a:off x="3492500" y="260350"/>
            <a:ext cx="5651500" cy="504825"/>
          </a:xfrm>
          <a:effectLst>
            <a:outerShdw blurRad="50800" dist="38100" dir="2700000">
              <a:srgbClr val="000000">
                <a:alpha val="43000"/>
              </a:srgbClr>
            </a:outerShdw>
          </a:effectLst>
        </p:spPr>
        <p:txBody>
          <a:bodyPr/>
          <a:lstStyle/>
          <a:p>
            <a:pPr algn="l" eaLnBrk="1" hangingPunct="1">
              <a:defRPr/>
            </a:pPr>
            <a:r>
              <a:rPr lang="en-US" sz="4800" kern="1200" dirty="0">
                <a:solidFill>
                  <a:srgbClr val="FFFFFF"/>
                </a:solidFill>
                <a:effectLst>
                  <a:glow rad="228600">
                    <a:schemeClr val="tx1"/>
                  </a:glow>
                </a:effectLst>
                <a:ea typeface="ＭＳ Ｐゴシック"/>
              </a:rPr>
              <a:t>First Victory!</a:t>
            </a:r>
            <a:endParaRPr lang="en-US" sz="6600" dirty="0">
              <a:solidFill>
                <a:srgbClr val="FFFFFF"/>
              </a:solidFill>
              <a:effectLst>
                <a:glow rad="228600">
                  <a:schemeClr val="tx1"/>
                </a:glow>
              </a:effectLst>
            </a:endParaRPr>
          </a:p>
        </p:txBody>
      </p:sp>
      <p:pic>
        <p:nvPicPr>
          <p:cNvPr id="4" name="Picture 3"/>
          <p:cNvPicPr>
            <a:picLocks noChangeAspect="1"/>
          </p:cNvPicPr>
          <p:nvPr/>
        </p:nvPicPr>
        <p:blipFill rotWithShape="1">
          <a:blip r:embed="rId4"/>
          <a:srcRect r="23245"/>
          <a:stretch/>
        </p:blipFill>
        <p:spPr>
          <a:xfrm>
            <a:off x="0" y="0"/>
            <a:ext cx="3511835" cy="68580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102"/>
                                        </p:tgtEl>
                                        <p:attrNameLst>
                                          <p:attrName>style.visibility</p:attrName>
                                        </p:attrNameLst>
                                      </p:cBhvr>
                                      <p:to>
                                        <p:strVal val="visible"/>
                                      </p:to>
                                    </p:set>
                                    <p:anim calcmode="lin" valueType="num">
                                      <p:cBhvr>
                                        <p:cTn id="13" dur="1000" fill="hold"/>
                                        <p:tgtEl>
                                          <p:spTgt spid="4102"/>
                                        </p:tgtEl>
                                        <p:attrNameLst>
                                          <p:attrName>ppt_w</p:attrName>
                                        </p:attrNameLst>
                                      </p:cBhvr>
                                      <p:tavLst>
                                        <p:tav tm="0">
                                          <p:val>
                                            <p:fltVal val="0"/>
                                          </p:val>
                                        </p:tav>
                                        <p:tav tm="100000">
                                          <p:val>
                                            <p:strVal val="#ppt_w"/>
                                          </p:val>
                                        </p:tav>
                                      </p:tavLst>
                                    </p:anim>
                                    <p:anim calcmode="lin" valueType="num">
                                      <p:cBhvr>
                                        <p:cTn id="14" dur="1000" fill="hold"/>
                                        <p:tgtEl>
                                          <p:spTgt spid="4102"/>
                                        </p:tgtEl>
                                        <p:attrNameLst>
                                          <p:attrName>ppt_h</p:attrName>
                                        </p:attrNameLst>
                                      </p:cBhvr>
                                      <p:tavLst>
                                        <p:tav tm="0">
                                          <p:val>
                                            <p:fltVal val="0"/>
                                          </p:val>
                                        </p:tav>
                                        <p:tav tm="100000">
                                          <p:val>
                                            <p:strVal val="#ppt_h"/>
                                          </p:val>
                                        </p:tav>
                                      </p:tavLst>
                                    </p:anim>
                                    <p:anim calcmode="lin" valueType="num">
                                      <p:cBhvr>
                                        <p:cTn id="15" dur="1000" fill="hold"/>
                                        <p:tgtEl>
                                          <p:spTgt spid="410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1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101"/>
                                        </p:tgtEl>
                                        <p:attrNameLst>
                                          <p:attrName>style.visibility</p:attrName>
                                        </p:attrNameLst>
                                      </p:cBhvr>
                                      <p:to>
                                        <p:strVal val="visible"/>
                                      </p:to>
                                    </p:set>
                                    <p:anim calcmode="lin" valueType="num">
                                      <p:cBhvr additive="base">
                                        <p:cTn id="21" dur="500" fill="hold"/>
                                        <p:tgtEl>
                                          <p:spTgt spid="4101"/>
                                        </p:tgtEl>
                                        <p:attrNameLst>
                                          <p:attrName>ppt_x</p:attrName>
                                        </p:attrNameLst>
                                      </p:cBhvr>
                                      <p:tavLst>
                                        <p:tav tm="0">
                                          <p:val>
                                            <p:strVal val="0-#ppt_w/2"/>
                                          </p:val>
                                        </p:tav>
                                        <p:tav tm="100000">
                                          <p:val>
                                            <p:strVal val="#ppt_x"/>
                                          </p:val>
                                        </p:tav>
                                      </p:tavLst>
                                    </p:anim>
                                    <p:anim calcmode="lin" valueType="num">
                                      <p:cBhvr additive="base">
                                        <p:cTn id="22"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P spid="4101" grpId="0" animBg="1" autoUpdateAnimBg="0"/>
      <p:bldP spid="4102"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89" name="Rectangle 3"/>
          <p:cNvSpPr>
            <a:spLocks noChangeArrowheads="1"/>
          </p:cNvSpPr>
          <p:nvPr/>
        </p:nvSpPr>
        <p:spPr bwMode="auto">
          <a:xfrm>
            <a:off x="7620000" y="6245225"/>
            <a:ext cx="1519238" cy="46196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2400">
                <a:solidFill>
                  <a:srgbClr val="FFFFFF"/>
                </a:solidFill>
                <a:latin typeface="Arial" charset="0"/>
                <a:cs typeface="Arial" charset="0"/>
              </a:rPr>
              <a:t>1 Sam 17</a:t>
            </a: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en-US" sz="2400" dirty="0">
                <a:solidFill>
                  <a:srgbClr val="FFFFFF"/>
                </a:solidFill>
                <a:latin typeface="Arial"/>
                <a:ea typeface="+mn-ea"/>
                <a:cs typeface="Arial"/>
              </a:rPr>
              <a:t>198</a:t>
            </a:r>
            <a:endParaRPr lang="en-US" sz="3200" dirty="0">
              <a:solidFill>
                <a:srgbClr val="FFFFFF"/>
              </a:solidFill>
              <a:latin typeface="Arial"/>
              <a:ea typeface="+mn-ea"/>
              <a:cs typeface="Arial"/>
            </a:endParaRPr>
          </a:p>
        </p:txBody>
      </p:sp>
      <p:sp>
        <p:nvSpPr>
          <p:cNvPr id="2" name="Title 1"/>
          <p:cNvSpPr>
            <a:spLocks noGrp="1"/>
          </p:cNvSpPr>
          <p:nvPr>
            <p:ph type="title" idx="4294967295"/>
          </p:nvPr>
        </p:nvSpPr>
        <p:spPr>
          <a:effectLst>
            <a:outerShdw blurRad="50800" dist="38100" dir="2700000">
              <a:srgbClr val="000000">
                <a:alpha val="43000"/>
              </a:srgbClr>
            </a:outerShdw>
          </a:effectLst>
        </p:spPr>
        <p:txBody>
          <a:bodyPr/>
          <a:lstStyle/>
          <a:p>
            <a:pPr eaLnBrk="1" hangingPunct="1">
              <a:defRPr/>
            </a:pPr>
            <a:r>
              <a:rPr lang="en-US" sz="4000" kern="1200" dirty="0">
                <a:solidFill>
                  <a:srgbClr val="FFFFFF"/>
                </a:solidFill>
                <a:ea typeface="ＭＳ Ｐゴシック"/>
              </a:rPr>
              <a:t>Result: Philistines Flee</a:t>
            </a:r>
            <a:endParaRPr lang="en-US" dirty="0">
              <a:solidFill>
                <a:srgbClr val="FFFFFF"/>
              </a:solidFill>
            </a:endParaRPr>
          </a:p>
        </p:txBody>
      </p:sp>
      <p:pic>
        <p:nvPicPr>
          <p:cNvPr id="24269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773238"/>
            <a:ext cx="7213600" cy="49149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Saul initially trusted David</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414"/>
            <a:ext cx="9119164" cy="5661661"/>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18</a:t>
            </a:r>
          </a:p>
        </p:txBody>
      </p:sp>
    </p:spTree>
    <p:extLst>
      <p:ext uri="{BB962C8B-B14F-4D97-AF65-F5344CB8AC3E}">
        <p14:creationId xmlns:p14="http://schemas.microsoft.com/office/powerpoint/2010/main" val="38163608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http://upload.wikimedia.org/wikipedia/en/f/f8/Nickolas_reigner%27s_David_with_Goliath_He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787900" y="0"/>
            <a:ext cx="4356100" cy="2060575"/>
          </a:xfrm>
        </p:spPr>
        <p:txBody>
          <a:bodyPr>
            <a:normAutofit fontScale="90000"/>
          </a:bodyPr>
          <a:lstStyle/>
          <a:p>
            <a:pPr algn="ctr" eaLnBrk="1" fontAlgn="auto" hangingPunct="1">
              <a:spcAft>
                <a:spcPts val="0"/>
              </a:spcAft>
              <a:defRPr/>
            </a:pPr>
            <a:r>
              <a:rPr lang="en-NZ" dirty="0">
                <a:ea typeface="+mj-ea"/>
                <a:cs typeface="+mj-cs"/>
              </a:rPr>
              <a:t>David Beheads Goliath </a:t>
            </a:r>
            <a:br>
              <a:rPr lang="en-NZ" dirty="0">
                <a:ea typeface="+mj-ea"/>
                <a:cs typeface="+mj-cs"/>
              </a:rPr>
            </a:br>
            <a:r>
              <a:rPr lang="en-NZ" dirty="0">
                <a:ea typeface="+mj-ea"/>
                <a:cs typeface="+mj-cs"/>
              </a:rPr>
              <a:t>(1 Sam 17:57)</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5796136" y="1556792"/>
            <a:ext cx="3347864" cy="3807296"/>
          </a:xfrm>
          <a:effectLst>
            <a:outerShdw blurRad="63500" dist="38099" dir="2700000" algn="ctr" rotWithShape="0">
              <a:schemeClr val="tx2">
                <a:alpha val="74998"/>
              </a:schemeClr>
            </a:outerShdw>
          </a:effectLst>
        </p:spPr>
        <p:txBody>
          <a:bodyPr/>
          <a:lstStyle/>
          <a:p>
            <a:pPr eaLnBrk="1" hangingPunct="1">
              <a:defRPr/>
            </a:pPr>
            <a:r>
              <a:rPr lang="en-US" sz="4000" dirty="0">
                <a:solidFill>
                  <a:schemeClr val="bg1"/>
                </a:solidFill>
                <a:effectLst>
                  <a:glow rad="228600">
                    <a:schemeClr val="tx1"/>
                  </a:glow>
                </a:effectLst>
                <a:ea typeface="ＭＳ Ｐゴシック" charset="0"/>
              </a:rPr>
              <a:t>Jonathan &amp; David</a:t>
            </a:r>
            <a:br>
              <a:rPr lang="en-US" sz="4000" dirty="0">
                <a:solidFill>
                  <a:schemeClr val="bg1"/>
                </a:solidFill>
                <a:effectLst>
                  <a:glow rad="228600">
                    <a:schemeClr val="tx1"/>
                  </a:glow>
                </a:effectLst>
                <a:ea typeface="ＭＳ Ｐゴシック" charset="0"/>
              </a:rPr>
            </a:br>
            <a:r>
              <a:rPr lang="en-US" sz="3200" dirty="0">
                <a:solidFill>
                  <a:schemeClr val="bg1"/>
                </a:solidFill>
                <a:effectLst>
                  <a:glow rad="228600">
                    <a:schemeClr val="tx1"/>
                  </a:glow>
                </a:effectLst>
                <a:ea typeface="ＭＳ Ｐゴシック" charset="0"/>
              </a:rPr>
              <a:t>(1 Sam 18:1)</a:t>
            </a:r>
            <a:endParaRPr lang="en-US" sz="4000"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36512" y="0"/>
            <a:ext cx="5760720" cy="685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30714"/>
            <a:ext cx="9144000" cy="6240780"/>
          </a:xfrm>
          <a:prstGeom prst="rect">
            <a:avLst/>
          </a:prstGeom>
        </p:spPr>
      </p:pic>
      <p:sp>
        <p:nvSpPr>
          <p:cNvPr id="248833" name="Rectangle 3"/>
          <p:cNvSpPr>
            <a:spLocks noChangeArrowheads="1"/>
          </p:cNvSpPr>
          <p:nvPr/>
        </p:nvSpPr>
        <p:spPr bwMode="auto">
          <a:xfrm>
            <a:off x="6804025" y="6324600"/>
            <a:ext cx="2309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2000" i="1">
                <a:solidFill>
                  <a:srgbClr val="FFFFFF"/>
                </a:solidFill>
                <a:latin typeface="Arial" charset="0"/>
                <a:cs typeface="Arial" charset="0"/>
              </a:rPr>
              <a:t>1 Sam. 18–19</a:t>
            </a:r>
          </a:p>
        </p:txBody>
      </p:sp>
      <p:sp>
        <p:nvSpPr>
          <p:cNvPr id="8196" name="Text Box 4"/>
          <p:cNvSpPr txBox="1">
            <a:spLocks noChangeArrowheads="1"/>
          </p:cNvSpPr>
          <p:nvPr/>
        </p:nvSpPr>
        <p:spPr bwMode="auto">
          <a:xfrm>
            <a:off x="4835525" y="1312863"/>
            <a:ext cx="4310063"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3200">
                <a:solidFill>
                  <a:srgbClr val="FFFFFF"/>
                </a:solidFill>
                <a:effectLst>
                  <a:glow rad="228600">
                    <a:schemeClr val="tx1"/>
                  </a:glow>
                </a:effectLst>
                <a:latin typeface="Arial" charset="0"/>
                <a:cs typeface="Arial" charset="0"/>
              </a:rPr>
              <a:t>David</a:t>
            </a:r>
            <a:r>
              <a:rPr lang="fr-FR" altLang="ja-JP" sz="3200">
                <a:solidFill>
                  <a:srgbClr val="FFFFFF"/>
                </a:solidFill>
                <a:effectLst>
                  <a:glow rad="228600">
                    <a:schemeClr val="tx1"/>
                  </a:glow>
                </a:effectLst>
                <a:latin typeface="Arial" charset="0"/>
                <a:cs typeface="Arial" charset="0"/>
              </a:rPr>
              <a:t>'</a:t>
            </a:r>
            <a:r>
              <a:rPr lang="en-US" altLang="ja-JP" sz="3200">
                <a:solidFill>
                  <a:srgbClr val="FFFFFF"/>
                </a:solidFill>
                <a:effectLst>
                  <a:glow rad="228600">
                    <a:schemeClr val="tx1"/>
                  </a:glow>
                </a:effectLst>
                <a:latin typeface="Arial" charset="0"/>
                <a:cs typeface="Arial" charset="0"/>
              </a:rPr>
              <a:t>s p</a:t>
            </a:r>
            <a:r>
              <a:rPr lang="en-US" altLang="ja-JP" sz="3600">
                <a:solidFill>
                  <a:srgbClr val="FFFFFF"/>
                </a:solidFill>
                <a:effectLst>
                  <a:glow rad="228600">
                    <a:schemeClr val="tx1"/>
                  </a:glow>
                </a:effectLst>
                <a:latin typeface="Arial" charset="0"/>
                <a:cs typeface="Arial" charset="0"/>
              </a:rPr>
              <a:t>r</a:t>
            </a:r>
            <a:r>
              <a:rPr lang="en-US" altLang="ja-JP" sz="4000">
                <a:solidFill>
                  <a:srgbClr val="FFFFFF"/>
                </a:solidFill>
                <a:effectLst>
                  <a:glow rad="228600">
                    <a:schemeClr val="tx1"/>
                  </a:glow>
                </a:effectLst>
                <a:latin typeface="Arial" charset="0"/>
                <a:cs typeface="Arial" charset="0"/>
              </a:rPr>
              <a:t>e</a:t>
            </a:r>
            <a:r>
              <a:rPr lang="en-US" altLang="ja-JP" sz="4400">
                <a:solidFill>
                  <a:srgbClr val="FFFFFF"/>
                </a:solidFill>
                <a:effectLst>
                  <a:glow rad="228600">
                    <a:schemeClr val="tx1"/>
                  </a:glow>
                </a:effectLst>
                <a:latin typeface="Arial" charset="0"/>
                <a:cs typeface="Arial" charset="0"/>
              </a:rPr>
              <a:t>s</a:t>
            </a:r>
            <a:r>
              <a:rPr lang="en-US" altLang="ja-JP" sz="4800">
                <a:solidFill>
                  <a:srgbClr val="FFFFFF"/>
                </a:solidFill>
                <a:effectLst>
                  <a:glow rad="228600">
                    <a:schemeClr val="tx1"/>
                  </a:glow>
                </a:effectLst>
                <a:latin typeface="Arial" charset="0"/>
                <a:cs typeface="Arial" charset="0"/>
              </a:rPr>
              <a:t>t</a:t>
            </a:r>
            <a:r>
              <a:rPr lang="en-US" altLang="ja-JP" sz="5400">
                <a:solidFill>
                  <a:srgbClr val="FFFFFF"/>
                </a:solidFill>
                <a:effectLst>
                  <a:glow rad="228600">
                    <a:schemeClr val="tx1"/>
                  </a:glow>
                </a:effectLst>
                <a:latin typeface="Arial" charset="0"/>
                <a:cs typeface="Arial" charset="0"/>
              </a:rPr>
              <a:t>i</a:t>
            </a:r>
            <a:r>
              <a:rPr lang="en-US" altLang="ja-JP" sz="6000">
                <a:solidFill>
                  <a:srgbClr val="FFFFFF"/>
                </a:solidFill>
                <a:effectLst>
                  <a:glow rad="228600">
                    <a:schemeClr val="tx1"/>
                  </a:glow>
                </a:effectLst>
                <a:latin typeface="Arial" charset="0"/>
                <a:cs typeface="Arial" charset="0"/>
              </a:rPr>
              <a:t>g</a:t>
            </a:r>
            <a:r>
              <a:rPr lang="en-US" altLang="ja-JP" sz="6600">
                <a:solidFill>
                  <a:srgbClr val="FFFFFF"/>
                </a:solidFill>
                <a:effectLst>
                  <a:glow rad="228600">
                    <a:schemeClr val="tx1"/>
                  </a:glow>
                </a:effectLst>
                <a:latin typeface="Arial" charset="0"/>
                <a:cs typeface="Arial" charset="0"/>
              </a:rPr>
              <a:t>e</a:t>
            </a:r>
            <a:r>
              <a:rPr lang="en-US" altLang="ja-JP" sz="3200">
                <a:solidFill>
                  <a:srgbClr val="FFFFFF"/>
                </a:solidFill>
                <a:effectLst>
                  <a:glow rad="228600">
                    <a:schemeClr val="tx1"/>
                  </a:glow>
                </a:effectLst>
                <a:latin typeface="Arial" charset="0"/>
                <a:cs typeface="Arial" charset="0"/>
              </a:rPr>
              <a:t> </a:t>
            </a:r>
            <a:endParaRPr lang="en-US" sz="3200">
              <a:solidFill>
                <a:srgbClr val="FFFFFF"/>
              </a:solidFill>
              <a:effectLst>
                <a:glow rad="228600">
                  <a:schemeClr val="tx1"/>
                </a:glow>
              </a:effectLst>
              <a:latin typeface="Arial" charset="0"/>
              <a:cs typeface="Arial" charset="0"/>
            </a:endParaRPr>
          </a:p>
        </p:txBody>
      </p:sp>
      <p:sp>
        <p:nvSpPr>
          <p:cNvPr id="8200" name="AutoShape 8"/>
          <p:cNvSpPr>
            <a:spLocks noChangeArrowheads="1"/>
          </p:cNvSpPr>
          <p:nvPr/>
        </p:nvSpPr>
        <p:spPr bwMode="auto">
          <a:xfrm>
            <a:off x="6342063" y="2349500"/>
            <a:ext cx="1295400" cy="955675"/>
          </a:xfrm>
          <a:prstGeom prst="downArrow">
            <a:avLst>
              <a:gd name="adj1" fmla="val 50000"/>
              <a:gd name="adj2" fmla="val 30884"/>
            </a:avLst>
          </a:prstGeom>
          <a:solidFill>
            <a:srgbClr val="FFCC0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8201" name="Rectangle 9"/>
          <p:cNvSpPr>
            <a:spLocks noChangeArrowheads="1"/>
          </p:cNvSpPr>
          <p:nvPr/>
        </p:nvSpPr>
        <p:spPr bwMode="auto">
          <a:xfrm>
            <a:off x="4999038" y="3152775"/>
            <a:ext cx="3983037"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pPr>
            <a:r>
              <a:rPr lang="en-US" sz="3200">
                <a:solidFill>
                  <a:srgbClr val="FFFFFF"/>
                </a:solidFill>
                <a:effectLst>
                  <a:glow rad="228600">
                    <a:schemeClr val="tx1"/>
                  </a:glow>
                </a:effectLst>
                <a:latin typeface="Arial" charset="0"/>
                <a:cs typeface="Arial" charset="0"/>
              </a:rPr>
              <a:t>Saul</a:t>
            </a:r>
            <a:r>
              <a:rPr lang="fr-FR" altLang="ja-JP" sz="3200">
                <a:solidFill>
                  <a:srgbClr val="FFFFFF"/>
                </a:solidFill>
                <a:effectLst>
                  <a:glow rad="228600">
                    <a:schemeClr val="tx1"/>
                  </a:glow>
                </a:effectLst>
                <a:latin typeface="Arial" charset="0"/>
                <a:cs typeface="Arial" charset="0"/>
              </a:rPr>
              <a:t>'</a:t>
            </a:r>
            <a:r>
              <a:rPr lang="en-US" altLang="ja-JP" sz="3200">
                <a:solidFill>
                  <a:srgbClr val="FFFFFF"/>
                </a:solidFill>
                <a:effectLst>
                  <a:glow rad="228600">
                    <a:schemeClr val="tx1"/>
                  </a:glow>
                </a:effectLst>
                <a:latin typeface="Arial" charset="0"/>
                <a:cs typeface="Arial" charset="0"/>
              </a:rPr>
              <a:t>s</a:t>
            </a:r>
            <a:r>
              <a:rPr lang="en-US" altLang="ja-JP" sz="2400">
                <a:solidFill>
                  <a:srgbClr val="FFFFFF"/>
                </a:solidFill>
                <a:effectLst>
                  <a:glow rad="228600">
                    <a:schemeClr val="tx1"/>
                  </a:glow>
                </a:effectLst>
                <a:latin typeface="Arial" charset="0"/>
                <a:cs typeface="Arial" charset="0"/>
              </a:rPr>
              <a:t> </a:t>
            </a:r>
            <a:r>
              <a:rPr lang="en-US" altLang="ja-JP" sz="3200">
                <a:solidFill>
                  <a:srgbClr val="FFFFFF"/>
                </a:solidFill>
                <a:effectLst>
                  <a:glow rad="228600">
                    <a:schemeClr val="tx1"/>
                  </a:glow>
                </a:effectLst>
                <a:latin typeface="Arial" charset="0"/>
                <a:cs typeface="Arial" charset="0"/>
              </a:rPr>
              <a:t>j</a:t>
            </a:r>
            <a:r>
              <a:rPr lang="en-US" altLang="ja-JP" sz="3600">
                <a:solidFill>
                  <a:srgbClr val="FFFFFF"/>
                </a:solidFill>
                <a:effectLst>
                  <a:glow rad="228600">
                    <a:schemeClr val="tx1"/>
                  </a:glow>
                </a:effectLst>
                <a:latin typeface="Arial" charset="0"/>
                <a:cs typeface="Arial" charset="0"/>
              </a:rPr>
              <a:t>e</a:t>
            </a:r>
            <a:r>
              <a:rPr lang="en-US" altLang="ja-JP" sz="4000">
                <a:solidFill>
                  <a:srgbClr val="FFFFFF"/>
                </a:solidFill>
                <a:effectLst>
                  <a:glow rad="228600">
                    <a:schemeClr val="tx1"/>
                  </a:glow>
                </a:effectLst>
                <a:latin typeface="Arial" charset="0"/>
                <a:cs typeface="Arial" charset="0"/>
              </a:rPr>
              <a:t>a</a:t>
            </a:r>
            <a:r>
              <a:rPr lang="en-US" altLang="ja-JP" sz="4400">
                <a:solidFill>
                  <a:srgbClr val="FFFFFF"/>
                </a:solidFill>
                <a:effectLst>
                  <a:glow rad="228600">
                    <a:schemeClr val="tx1"/>
                  </a:glow>
                </a:effectLst>
                <a:latin typeface="Arial" charset="0"/>
                <a:cs typeface="Arial" charset="0"/>
              </a:rPr>
              <a:t>l</a:t>
            </a:r>
            <a:r>
              <a:rPr lang="en-US" altLang="ja-JP" sz="4800">
                <a:solidFill>
                  <a:srgbClr val="FFFFFF"/>
                </a:solidFill>
                <a:effectLst>
                  <a:glow rad="228600">
                    <a:schemeClr val="tx1"/>
                  </a:glow>
                </a:effectLst>
                <a:latin typeface="Arial" charset="0"/>
                <a:cs typeface="Arial" charset="0"/>
              </a:rPr>
              <a:t>o</a:t>
            </a:r>
            <a:r>
              <a:rPr lang="en-US" altLang="ja-JP" sz="5400">
                <a:solidFill>
                  <a:srgbClr val="FFFFFF"/>
                </a:solidFill>
                <a:effectLst>
                  <a:glow rad="228600">
                    <a:schemeClr val="tx1"/>
                  </a:glow>
                </a:effectLst>
                <a:latin typeface="Arial" charset="0"/>
                <a:cs typeface="Arial" charset="0"/>
              </a:rPr>
              <a:t>u</a:t>
            </a:r>
            <a:r>
              <a:rPr lang="en-US" altLang="ja-JP" sz="6000">
                <a:solidFill>
                  <a:srgbClr val="FFFFFF"/>
                </a:solidFill>
                <a:effectLst>
                  <a:glow rad="228600">
                    <a:schemeClr val="tx1"/>
                  </a:glow>
                </a:effectLst>
                <a:latin typeface="Arial" charset="0"/>
                <a:cs typeface="Arial" charset="0"/>
              </a:rPr>
              <a:t>s</a:t>
            </a:r>
            <a:r>
              <a:rPr lang="en-US" altLang="ja-JP" sz="6600">
                <a:solidFill>
                  <a:srgbClr val="FFFFFF"/>
                </a:solidFill>
                <a:effectLst>
                  <a:glow rad="228600">
                    <a:schemeClr val="tx1"/>
                  </a:glow>
                </a:effectLst>
                <a:latin typeface="Arial" charset="0"/>
                <a:cs typeface="Arial" charset="0"/>
              </a:rPr>
              <a:t>y</a:t>
            </a:r>
            <a:endParaRPr lang="en-US">
              <a:solidFill>
                <a:srgbClr val="FFFFFF"/>
              </a:solidFill>
              <a:effectLst>
                <a:glow rad="228600">
                  <a:schemeClr val="tx1"/>
                </a:glow>
              </a:effectLst>
              <a:latin typeface="Arial" charset="0"/>
              <a:cs typeface="Arial" charset="0"/>
            </a:endParaRPr>
          </a:p>
        </p:txBody>
      </p:sp>
      <p:sp>
        <p:nvSpPr>
          <p:cNvPr id="8202" name="Rectangle 10"/>
          <p:cNvSpPr>
            <a:spLocks noChangeArrowheads="1"/>
          </p:cNvSpPr>
          <p:nvPr/>
        </p:nvSpPr>
        <p:spPr bwMode="auto">
          <a:xfrm>
            <a:off x="4818063" y="4146550"/>
            <a:ext cx="4343400" cy="138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en-US" sz="2400">
                <a:solidFill>
                  <a:srgbClr val="FFFFFF"/>
                </a:solidFill>
                <a:effectLst>
                  <a:glow rad="228600">
                    <a:schemeClr val="tx1"/>
                  </a:glow>
                </a:effectLst>
                <a:latin typeface="Arial" charset="0"/>
                <a:cs typeface="Arial" charset="0"/>
              </a:rPr>
              <a:t>So Saul tried to </a:t>
            </a:r>
            <a:r>
              <a:rPr lang="en-US" sz="6000">
                <a:solidFill>
                  <a:srgbClr val="FFFFFF"/>
                </a:solidFill>
                <a:effectLst>
                  <a:glow rad="228600">
                    <a:schemeClr val="tx1"/>
                  </a:glow>
                </a:effectLst>
                <a:latin typeface="Arial" charset="0"/>
                <a:cs typeface="Arial" charset="0"/>
              </a:rPr>
              <a:t>kill</a:t>
            </a:r>
            <a:r>
              <a:rPr lang="en-US" sz="2000">
                <a:solidFill>
                  <a:srgbClr val="FFFFFF"/>
                </a:solidFill>
                <a:effectLst>
                  <a:glow rad="228600">
                    <a:schemeClr val="tx1"/>
                  </a:glow>
                </a:effectLst>
                <a:latin typeface="Arial" charset="0"/>
                <a:cs typeface="Arial" charset="0"/>
              </a:rPr>
              <a:t> </a:t>
            </a:r>
            <a:r>
              <a:rPr lang="en-US" sz="2400">
                <a:solidFill>
                  <a:srgbClr val="FFFFFF"/>
                </a:solidFill>
                <a:effectLst>
                  <a:glow rad="228600">
                    <a:schemeClr val="tx1"/>
                  </a:glow>
                </a:effectLst>
                <a:latin typeface="Arial" charset="0"/>
                <a:cs typeface="Arial" charset="0"/>
              </a:rPr>
              <a:t>David</a:t>
            </a:r>
          </a:p>
        </p:txBody>
      </p:sp>
      <p:sp>
        <p:nvSpPr>
          <p:cNvPr id="8203" name="Text Box 11"/>
          <p:cNvSpPr txBox="1">
            <a:spLocks noChangeArrowheads="1"/>
          </p:cNvSpPr>
          <p:nvPr/>
        </p:nvSpPr>
        <p:spPr bwMode="auto">
          <a:xfrm>
            <a:off x="1893888" y="5785445"/>
            <a:ext cx="7392393" cy="52322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solidFill>
                  <a:schemeClr val="bg1"/>
                </a:solidFill>
                <a:latin typeface="Arial" charset="0"/>
                <a:cs typeface="Arial" charset="0"/>
              </a:rPr>
              <a:t>The L</a:t>
            </a:r>
            <a:r>
              <a:rPr lang="en-US" sz="2400">
                <a:solidFill>
                  <a:schemeClr val="bg1"/>
                </a:solidFill>
                <a:latin typeface="Arial" charset="0"/>
                <a:cs typeface="Arial" charset="0"/>
              </a:rPr>
              <a:t>ORD</a:t>
            </a:r>
            <a:r>
              <a:rPr lang="en-US">
                <a:solidFill>
                  <a:schemeClr val="bg1"/>
                </a:solidFill>
                <a:latin typeface="Arial" charset="0"/>
                <a:cs typeface="Arial" charset="0"/>
              </a:rPr>
              <a:t> was with David but had left Saul</a:t>
            </a:r>
          </a:p>
        </p:txBody>
      </p:sp>
      <p:sp>
        <p:nvSpPr>
          <p:cNvPr id="2" name="Title 1"/>
          <p:cNvSpPr>
            <a:spLocks noGrp="1"/>
          </p:cNvSpPr>
          <p:nvPr>
            <p:ph type="title" idx="4294967295"/>
          </p:nvPr>
        </p:nvSpPr>
        <p:spPr>
          <a:xfrm>
            <a:off x="4859338" y="115888"/>
            <a:ext cx="4284662" cy="936625"/>
          </a:xfrm>
        </p:spPr>
        <p:txBody>
          <a:bodyPr/>
          <a:lstStyle/>
          <a:p>
            <a:pPr eaLnBrk="1" hangingPunct="1">
              <a:defRPr/>
            </a:pPr>
            <a:r>
              <a:rPr lang="en-US" sz="4000" kern="1200" dirty="0">
                <a:solidFill>
                  <a:srgbClr val="FFFFFF"/>
                </a:solidFill>
                <a:effectLst>
                  <a:glow rad="228600">
                    <a:schemeClr val="tx1"/>
                  </a:glow>
                </a:effectLst>
                <a:ea typeface="ＭＳ Ｐゴシック"/>
              </a:rPr>
              <a:t>Saul</a:t>
            </a:r>
            <a:r>
              <a:rPr lang="fr-FR" sz="4000" kern="1200" dirty="0">
                <a:solidFill>
                  <a:srgbClr val="FFFFFF"/>
                </a:solidFill>
                <a:effectLst>
                  <a:glow rad="228600">
                    <a:schemeClr val="tx1"/>
                  </a:glow>
                </a:effectLst>
                <a:ea typeface="ＭＳ Ｐゴシック"/>
              </a:rPr>
              <a:t>'</a:t>
            </a:r>
            <a:r>
              <a:rPr lang="en-US" sz="4000" kern="1200" dirty="0">
                <a:solidFill>
                  <a:srgbClr val="FFFFFF"/>
                </a:solidFill>
                <a:effectLst>
                  <a:glow rad="228600">
                    <a:schemeClr val="tx1"/>
                  </a:glow>
                </a:effectLst>
                <a:ea typeface="ＭＳ Ｐゴシック"/>
              </a:rPr>
              <a:t>s Jealousy of David</a:t>
            </a:r>
            <a:endParaRPr lang="en-US" sz="6000" dirty="0">
              <a:solidFill>
                <a:srgbClr val="FFFFFF"/>
              </a:solidFill>
              <a:effectLst>
                <a:glow rad="228600">
                  <a:schemeClr val="tx1"/>
                </a:glow>
              </a:effectLst>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Horizontal)">
                                      <p:cBhvr>
                                        <p:cTn id="7" dur="5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wipe(up)">
                                      <p:cBhvr>
                                        <p:cTn id="12" dur="500"/>
                                        <p:tgtEl>
                                          <p:spTgt spid="8200"/>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8201"/>
                                        </p:tgtEl>
                                        <p:attrNameLst>
                                          <p:attrName>style.visibility</p:attrName>
                                        </p:attrNameLst>
                                      </p:cBhvr>
                                      <p:to>
                                        <p:strVal val="visible"/>
                                      </p:to>
                                    </p:set>
                                    <p:animEffect transition="in" filter="dissolve">
                                      <p:cBhvr>
                                        <p:cTn id="16" dur="500"/>
                                        <p:tgtEl>
                                          <p:spTgt spid="820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202"/>
                                        </p:tgtEl>
                                        <p:attrNameLst>
                                          <p:attrName>style.visibility</p:attrName>
                                        </p:attrNameLst>
                                      </p:cBhvr>
                                      <p:to>
                                        <p:strVal val="visible"/>
                                      </p:to>
                                    </p:set>
                                    <p:anim calcmode="lin" valueType="num">
                                      <p:cBhvr additive="base">
                                        <p:cTn id="21" dur="500" fill="hold"/>
                                        <p:tgtEl>
                                          <p:spTgt spid="8202"/>
                                        </p:tgtEl>
                                        <p:attrNameLst>
                                          <p:attrName>ppt_x</p:attrName>
                                        </p:attrNameLst>
                                      </p:cBhvr>
                                      <p:tavLst>
                                        <p:tav tm="0">
                                          <p:val>
                                            <p:strVal val="0-#ppt_w/2"/>
                                          </p:val>
                                        </p:tav>
                                        <p:tav tm="100000">
                                          <p:val>
                                            <p:strVal val="#ppt_x"/>
                                          </p:val>
                                        </p:tav>
                                      </p:tavLst>
                                    </p:anim>
                                    <p:anim calcmode="lin" valueType="num">
                                      <p:cBhvr additive="base">
                                        <p:cTn id="22"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203"/>
                                        </p:tgtEl>
                                        <p:attrNameLst>
                                          <p:attrName>style.visibility</p:attrName>
                                        </p:attrNameLst>
                                      </p:cBhvr>
                                      <p:to>
                                        <p:strVal val="visible"/>
                                      </p:to>
                                    </p:set>
                                    <p:animEffect transition="in" filter="checkerboard(across)">
                                      <p:cBhvr>
                                        <p:cTn id="27" dur="5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200" grpId="0" animBg="1"/>
      <p:bldP spid="8201" grpId="0" autoUpdateAnimBg="0"/>
      <p:bldP spid="8202" grpId="0" autoUpdateAnimBg="0"/>
      <p:bldP spid="8203"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Saul distrusts David</a:t>
            </a:r>
            <a:endParaRPr lang="en-US" dirty="0">
              <a:effectLst>
                <a:glow rad="228600">
                  <a:schemeClr val="tx1"/>
                </a:glow>
              </a:effectLst>
              <a:ea typeface="ＭＳ Ｐゴシック" charset="0"/>
            </a:endParaRPr>
          </a:p>
        </p:txBody>
      </p:sp>
      <p:pic>
        <p:nvPicPr>
          <p:cNvPr id="24781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9132887" cy="611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088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 y="55563"/>
            <a:ext cx="5184775" cy="680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Paranoia</a:t>
            </a:r>
            <a:endParaRPr lang="en-US" dirty="0">
              <a:effectLst>
                <a:glow rad="228600">
                  <a:schemeClr val="tx1"/>
                </a:glow>
              </a:effectLst>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dirty="0">
                <a:solidFill>
                  <a:srgbClr val="FFFFFF"/>
                </a:solidFill>
                <a:effectLst>
                  <a:glow rad="127000">
                    <a:srgbClr val="000000"/>
                  </a:glow>
                </a:effectLst>
                <a:latin typeface="Arial" charset="0"/>
                <a:ea typeface="ＭＳ Ｐゴシック" charset="0"/>
                <a:cs typeface="ＭＳ Ｐゴシック" charset="0"/>
              </a:rPr>
              <a:t>Transition</a:t>
            </a:r>
            <a:endParaRPr lang="en-US" sz="40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Samuel</a:t>
            </a:r>
          </a:p>
        </p:txBody>
      </p:sp>
      <p:sp>
        <p:nvSpPr>
          <p:cNvPr id="7" name="Text Box 24"/>
          <p:cNvSpPr txBox="1">
            <a:spLocks noChangeArrowheads="1"/>
          </p:cNvSpPr>
          <p:nvPr/>
        </p:nvSpPr>
        <p:spPr bwMode="auto">
          <a:xfrm>
            <a:off x="8266438"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dirty="0" err="1">
                <a:solidFill>
                  <a:prstClr val="white"/>
                </a:solidFill>
                <a:effectLst>
                  <a:outerShdw blurRad="50800" dist="38100" dir="2700000" algn="tl" rotWithShape="0">
                    <a:srgbClr val="000000">
                      <a:alpha val="96000"/>
                    </a:srgbClr>
                  </a:outerShdw>
                </a:effectLst>
                <a:latin typeface="Arial"/>
                <a:cs typeface="Arial"/>
              </a:rPr>
              <a:t>194</a:t>
            </a:r>
            <a:endParaRPr lang="en-US" altLang="zh-CN" dirty="0">
              <a:solidFill>
                <a:prstClr val="white"/>
              </a:solidFill>
              <a:effectLst>
                <a:outerShdw blurRad="50800" dist="38100" dir="2700000" algn="tl" rotWithShape="0">
                  <a:srgbClr val="000000">
                    <a:alpha val="96000"/>
                  </a:srgbClr>
                </a:outerShdw>
              </a:effectLst>
              <a:latin typeface="Arial"/>
              <a:cs typeface="Arial"/>
            </a:endParaRPr>
          </a:p>
          <a:p>
            <a:pPr defTabSz="457200" fontAlgn="auto">
              <a:spcBef>
                <a:spcPts val="0"/>
              </a:spcBef>
              <a:spcAft>
                <a:spcPts val="0"/>
              </a:spcAft>
            </a:pPr>
            <a:r>
              <a:rPr lang="en-US" altLang="zh-CN"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3368083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4_1"/>
          <p:cNvPicPr>
            <a:picLocks noChangeAspect="1" noChangeArrowheads="1"/>
          </p:cNvPicPr>
          <p:nvPr/>
        </p:nvPicPr>
        <p:blipFill>
          <a:blip r:embed="rId2" cstate="screen">
            <a:clrChange>
              <a:clrFrom>
                <a:srgbClr val="E0DCDE"/>
              </a:clrFrom>
              <a:clrTo>
                <a:srgbClr val="E0DCDE">
                  <a:alpha val="0"/>
                </a:srgbClr>
              </a:clrTo>
            </a:clrChange>
            <a:extLst>
              <a:ext uri="{28A0092B-C50C-407E-A947-70E740481C1C}">
                <a14:useLocalDpi xmlns:a14="http://schemas.microsoft.com/office/drawing/2010/main"/>
              </a:ext>
            </a:extLst>
          </a:blip>
          <a:srcRect/>
          <a:stretch>
            <a:fillRect/>
          </a:stretch>
        </p:blipFill>
        <p:spPr bwMode="auto">
          <a:xfrm>
            <a:off x="0" y="152400"/>
            <a:ext cx="51054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1906" name="Rectangle 4"/>
          <p:cNvSpPr>
            <a:spLocks noChangeArrowheads="1"/>
          </p:cNvSpPr>
          <p:nvPr/>
        </p:nvSpPr>
        <p:spPr bwMode="auto">
          <a:xfrm>
            <a:off x="6588125" y="6324600"/>
            <a:ext cx="25193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2000" i="1">
                <a:latin typeface="Arial" charset="0"/>
                <a:cs typeface="Arial" charset="0"/>
              </a:rPr>
              <a:t>1 Sam. 18–19</a:t>
            </a:r>
          </a:p>
        </p:txBody>
      </p:sp>
      <p:sp>
        <p:nvSpPr>
          <p:cNvPr id="251907" name="Text Box 5"/>
          <p:cNvSpPr txBox="1">
            <a:spLocks noChangeArrowheads="1"/>
          </p:cNvSpPr>
          <p:nvPr/>
        </p:nvSpPr>
        <p:spPr bwMode="auto">
          <a:xfrm>
            <a:off x="5076825" y="1978025"/>
            <a:ext cx="3876675" cy="353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a:latin typeface="Arial" charset="0"/>
                <a:cs typeface="Arial" charset="0"/>
              </a:rPr>
              <a:t>Was loved by his wife Michal</a:t>
            </a:r>
          </a:p>
          <a:p>
            <a:pPr eaLnBrk="1" hangingPunct="1"/>
            <a:endParaRPr lang="en-US">
              <a:latin typeface="Arial" charset="0"/>
              <a:cs typeface="Arial" charset="0"/>
            </a:endParaRPr>
          </a:p>
          <a:p>
            <a:pPr eaLnBrk="1" hangingPunct="1"/>
            <a:r>
              <a:rPr lang="en-US">
                <a:latin typeface="Arial" charset="0"/>
                <a:cs typeface="Arial" charset="0"/>
              </a:rPr>
              <a:t>She deceived her father (Saul) to help David flee and escape from being killed by her father </a:t>
            </a: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198</a:t>
            </a:r>
          </a:p>
        </p:txBody>
      </p:sp>
      <p:sp>
        <p:nvSpPr>
          <p:cNvPr id="2" name="Title 1"/>
          <p:cNvSpPr>
            <a:spLocks noGrp="1"/>
          </p:cNvSpPr>
          <p:nvPr>
            <p:ph type="title" idx="4294967295"/>
          </p:nvPr>
        </p:nvSpPr>
        <p:spPr>
          <a:xfrm>
            <a:off x="4787900" y="260350"/>
            <a:ext cx="4356100" cy="1492250"/>
          </a:xfrm>
        </p:spPr>
        <p:txBody>
          <a:bodyPr/>
          <a:lstStyle/>
          <a:p>
            <a:pPr eaLnBrk="1" hangingPunct="1">
              <a:defRPr/>
            </a:pPr>
            <a:r>
              <a:rPr lang="en-US" kern="1200" dirty="0">
                <a:solidFill>
                  <a:srgbClr val="000000"/>
                </a:solidFill>
                <a:ea typeface="ＭＳ Ｐゴシック"/>
              </a:rPr>
              <a:t>David the Refugee</a:t>
            </a:r>
            <a:endParaRPr lang="en-US" sz="60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19</a:t>
            </a:r>
          </a:p>
        </p:txBody>
      </p:sp>
    </p:spTree>
    <p:extLst>
      <p:ext uri="{BB962C8B-B14F-4D97-AF65-F5344CB8AC3E}">
        <p14:creationId xmlns:p14="http://schemas.microsoft.com/office/powerpoint/2010/main" val="34299514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 the fugitive</a:t>
            </a:r>
            <a:endParaRPr lang="en-US" dirty="0">
              <a:effectLst>
                <a:glow rad="228600">
                  <a:schemeClr val="tx1"/>
                </a:glow>
              </a:effectLst>
              <a:ea typeface="ＭＳ Ｐゴシック" charset="0"/>
            </a:endParaRPr>
          </a:p>
        </p:txBody>
      </p:sp>
      <p:pic>
        <p:nvPicPr>
          <p:cNvPr id="25293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3000" y="1841500"/>
            <a:ext cx="4305300" cy="317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293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17600"/>
            <a:ext cx="9144000" cy="461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27</a:t>
            </a:r>
          </a:p>
        </p:txBody>
      </p:sp>
    </p:spTree>
    <p:extLst>
      <p:ext uri="{BB962C8B-B14F-4D97-AF65-F5344CB8AC3E}">
        <p14:creationId xmlns:p14="http://schemas.microsoft.com/office/powerpoint/2010/main" val="12970993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8320088" y="-459432"/>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0" y="6832470"/>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A Tale of Three Kings</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0"/>
            <a:ext cx="4572000" cy="6858000"/>
          </a:xfrm>
          <a:prstGeom prst="rect">
            <a:avLst/>
          </a:prstGeom>
        </p:spPr>
      </p:pic>
      <p:pic>
        <p:nvPicPr>
          <p:cNvPr id="3" name="Picture 2"/>
          <p:cNvPicPr>
            <a:picLocks noChangeAspect="1"/>
          </p:cNvPicPr>
          <p:nvPr/>
        </p:nvPicPr>
        <p:blipFill>
          <a:blip r:embed="rId4"/>
          <a:stretch>
            <a:fillRect/>
          </a:stretch>
        </p:blipFill>
        <p:spPr>
          <a:xfrm>
            <a:off x="4644008" y="764704"/>
            <a:ext cx="1990292" cy="1990292"/>
          </a:xfrm>
          <a:prstGeom prst="rect">
            <a:avLst/>
          </a:prstGeom>
        </p:spPr>
      </p:pic>
      <p:pic>
        <p:nvPicPr>
          <p:cNvPr id="9" name="Picture 8"/>
          <p:cNvPicPr>
            <a:picLocks noChangeAspect="1"/>
          </p:cNvPicPr>
          <p:nvPr/>
        </p:nvPicPr>
        <p:blipFill>
          <a:blip r:embed="rId4"/>
          <a:stretch>
            <a:fillRect/>
          </a:stretch>
        </p:blipFill>
        <p:spPr>
          <a:xfrm>
            <a:off x="4644008" y="2528900"/>
            <a:ext cx="1990292" cy="1990292"/>
          </a:xfrm>
          <a:prstGeom prst="rect">
            <a:avLst/>
          </a:prstGeom>
        </p:spPr>
      </p:pic>
      <p:pic>
        <p:nvPicPr>
          <p:cNvPr id="10" name="Picture 9"/>
          <p:cNvPicPr>
            <a:picLocks noChangeAspect="1"/>
          </p:cNvPicPr>
          <p:nvPr/>
        </p:nvPicPr>
        <p:blipFill>
          <a:blip r:embed="rId4"/>
          <a:stretch>
            <a:fillRect/>
          </a:stretch>
        </p:blipFill>
        <p:spPr>
          <a:xfrm>
            <a:off x="4644008" y="4293096"/>
            <a:ext cx="1990292" cy="1990292"/>
          </a:xfrm>
          <a:prstGeom prst="rect">
            <a:avLst/>
          </a:prstGeom>
        </p:spPr>
      </p:pic>
      <p:sp>
        <p:nvSpPr>
          <p:cNvPr id="7" name="Rectangle 3"/>
          <p:cNvSpPr txBox="1">
            <a:spLocks noChangeArrowheads="1"/>
          </p:cNvSpPr>
          <p:nvPr/>
        </p:nvSpPr>
        <p:spPr bwMode="auto">
          <a:xfrm>
            <a:off x="4600541" y="188640"/>
            <a:ext cx="4363947" cy="66693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r" eaLnBrk="1" hangingPunct="1">
              <a:defRPr/>
            </a:pPr>
            <a:r>
              <a:rPr lang="en-US" sz="4000" dirty="0">
                <a:solidFill>
                  <a:schemeClr val="bg1"/>
                </a:solidFill>
                <a:effectLst>
                  <a:glow rad="228600">
                    <a:schemeClr val="tx1"/>
                  </a:glow>
                </a:effectLst>
                <a:ea typeface="ＭＳ Ｐゴシック" charset="0"/>
              </a:rPr>
              <a:t>The Three Kings:</a:t>
            </a:r>
          </a:p>
          <a:p>
            <a:pPr algn="r" eaLnBrk="1" hangingPunct="1">
              <a:defRPr/>
            </a:pPr>
            <a:endParaRPr lang="en-US" sz="4000" dirty="0">
              <a:solidFill>
                <a:schemeClr val="bg1"/>
              </a:solidFill>
              <a:effectLst>
                <a:glow rad="228600">
                  <a:schemeClr val="tx1"/>
                </a:glow>
              </a:effectLst>
              <a:ea typeface="ＭＳ Ｐゴシック" charset="0"/>
            </a:endParaRPr>
          </a:p>
          <a:p>
            <a:pPr algn="r" eaLnBrk="1" hangingPunct="1">
              <a:defRPr/>
            </a:pPr>
            <a:r>
              <a:rPr lang="en-US" sz="4000" dirty="0">
                <a:solidFill>
                  <a:schemeClr val="bg1"/>
                </a:solidFill>
                <a:effectLst>
                  <a:glow rad="228600">
                    <a:schemeClr val="tx1"/>
                  </a:glow>
                </a:effectLst>
                <a:ea typeface="ＭＳ Ｐゴシック" charset="0"/>
              </a:rPr>
              <a:t>Saul</a:t>
            </a:r>
          </a:p>
          <a:p>
            <a:pPr algn="r" eaLnBrk="1" hangingPunct="1">
              <a:defRPr/>
            </a:pPr>
            <a:endParaRPr lang="en-US" sz="4000" dirty="0">
              <a:solidFill>
                <a:schemeClr val="bg1"/>
              </a:solidFill>
              <a:effectLst>
                <a:glow rad="228600">
                  <a:schemeClr val="tx1"/>
                </a:glow>
              </a:effectLst>
              <a:ea typeface="ＭＳ Ｐゴシック" charset="0"/>
            </a:endParaRPr>
          </a:p>
          <a:p>
            <a:pPr algn="r" eaLnBrk="1" hangingPunct="1">
              <a:defRPr/>
            </a:pPr>
            <a:endParaRPr lang="en-US" sz="4000" dirty="0">
              <a:solidFill>
                <a:schemeClr val="bg1"/>
              </a:solidFill>
              <a:effectLst>
                <a:glow rad="228600">
                  <a:schemeClr val="tx1"/>
                </a:glow>
              </a:effectLst>
              <a:ea typeface="ＭＳ Ｐゴシック" charset="0"/>
            </a:endParaRPr>
          </a:p>
          <a:p>
            <a:pPr algn="r" eaLnBrk="1" hangingPunct="1">
              <a:defRPr/>
            </a:pPr>
            <a:r>
              <a:rPr lang="en-US" sz="4000" dirty="0">
                <a:solidFill>
                  <a:schemeClr val="bg1"/>
                </a:solidFill>
                <a:effectLst>
                  <a:glow rad="228600">
                    <a:schemeClr val="tx1"/>
                  </a:glow>
                </a:effectLst>
                <a:ea typeface="ＭＳ Ｐゴシック" charset="0"/>
              </a:rPr>
              <a:t>David</a:t>
            </a:r>
          </a:p>
          <a:p>
            <a:pPr algn="r" eaLnBrk="1" hangingPunct="1">
              <a:defRPr/>
            </a:pPr>
            <a:endParaRPr lang="en-US" sz="4000" dirty="0">
              <a:solidFill>
                <a:schemeClr val="bg1"/>
              </a:solidFill>
              <a:effectLst>
                <a:glow rad="228600">
                  <a:schemeClr val="tx1"/>
                </a:glow>
              </a:effectLst>
              <a:ea typeface="ＭＳ Ｐゴシック" charset="0"/>
            </a:endParaRPr>
          </a:p>
          <a:p>
            <a:pPr algn="r" eaLnBrk="1" hangingPunct="1">
              <a:defRPr/>
            </a:pPr>
            <a:endParaRPr lang="en-US" sz="4000" dirty="0">
              <a:solidFill>
                <a:schemeClr val="bg1"/>
              </a:solidFill>
              <a:effectLst>
                <a:glow rad="228600">
                  <a:schemeClr val="tx1"/>
                </a:glow>
              </a:effectLst>
              <a:ea typeface="ＭＳ Ｐゴシック" charset="0"/>
            </a:endParaRPr>
          </a:p>
          <a:p>
            <a:pPr algn="r" eaLnBrk="1" hangingPunct="1">
              <a:defRPr/>
            </a:pPr>
            <a:r>
              <a:rPr lang="en-US" sz="4000" dirty="0">
                <a:solidFill>
                  <a:schemeClr val="bg1"/>
                </a:solidFill>
                <a:effectLst>
                  <a:glow rad="228600">
                    <a:schemeClr val="tx1"/>
                  </a:glow>
                </a:effectLst>
                <a:ea typeface="ＭＳ Ｐゴシック" charset="0"/>
              </a:rPr>
              <a:t>Absalom</a:t>
            </a:r>
            <a:endParaRPr lang="en-US" sz="4000" dirty="0">
              <a:effectLst>
                <a:glow rad="228600">
                  <a:schemeClr val="tx1"/>
                </a:glow>
              </a:effectLst>
              <a:ea typeface="ＭＳ Ｐゴシック" charset="0"/>
            </a:endParaRPr>
          </a:p>
        </p:txBody>
      </p:sp>
    </p:spTree>
    <p:extLst>
      <p:ext uri="{BB962C8B-B14F-4D97-AF65-F5344CB8AC3E}">
        <p14:creationId xmlns:p14="http://schemas.microsoft.com/office/powerpoint/2010/main" val="62857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7048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 exults in God alone</a:t>
            </a:r>
            <a:endParaRPr lang="en-US" dirty="0">
              <a:effectLst>
                <a:glow rad="228600">
                  <a:schemeClr val="tx1"/>
                </a:glow>
              </a:effectLst>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28</a:t>
            </a:r>
          </a:p>
        </p:txBody>
      </p:sp>
    </p:spTree>
    <p:extLst>
      <p:ext uri="{BB962C8B-B14F-4D97-AF65-F5344CB8AC3E}">
        <p14:creationId xmlns:p14="http://schemas.microsoft.com/office/powerpoint/2010/main" val="33546298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7" name="Rectangle 2"/>
          <p:cNvSpPr>
            <a:spLocks noChangeArrowheads="1"/>
          </p:cNvSpPr>
          <p:nvPr/>
        </p:nvSpPr>
        <p:spPr bwMode="auto">
          <a:xfrm>
            <a:off x="6588125" y="6248400"/>
            <a:ext cx="2286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2400" i="1">
                <a:solidFill>
                  <a:srgbClr val="FFFFFF"/>
                </a:solidFill>
                <a:latin typeface="Arial" charset="0"/>
                <a:cs typeface="Arial" charset="0"/>
              </a:rPr>
              <a:t>1 Sam. 28</a:t>
            </a:r>
          </a:p>
        </p:txBody>
      </p:sp>
      <p:sp>
        <p:nvSpPr>
          <p:cNvPr id="10243" name="Text Box 3"/>
          <p:cNvSpPr txBox="1">
            <a:spLocks noChangeArrowheads="1"/>
          </p:cNvSpPr>
          <p:nvPr/>
        </p:nvSpPr>
        <p:spPr bwMode="auto">
          <a:xfrm>
            <a:off x="4724400" y="1403350"/>
            <a:ext cx="4240088"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buFontTx/>
              <a:buChar char="-"/>
            </a:pPr>
            <a:r>
              <a:rPr lang="en-US">
                <a:solidFill>
                  <a:srgbClr val="FFFFFF"/>
                </a:solidFill>
                <a:latin typeface="Arial" charset="0"/>
                <a:cs typeface="Arial" charset="0"/>
              </a:rPr>
              <a:t> Philistines set up camp and Saul was afraid </a:t>
            </a:r>
          </a:p>
          <a:p>
            <a:pPr eaLnBrk="1" hangingPunct="1"/>
            <a:r>
              <a:rPr lang="en-US">
                <a:solidFill>
                  <a:srgbClr val="FFFFFF"/>
                </a:solidFill>
                <a:latin typeface="Arial" charset="0"/>
                <a:cs typeface="Arial" charset="0"/>
              </a:rPr>
              <a:t> </a:t>
            </a:r>
          </a:p>
          <a:p>
            <a:pPr eaLnBrk="1" hangingPunct="1">
              <a:buFontTx/>
              <a:buChar char="-"/>
            </a:pPr>
            <a:r>
              <a:rPr lang="en-US">
                <a:solidFill>
                  <a:srgbClr val="FFFFFF"/>
                </a:solidFill>
                <a:latin typeface="Arial" charset="0"/>
                <a:cs typeface="Arial" charset="0"/>
              </a:rPr>
              <a:t> Inquired of the L</a:t>
            </a:r>
            <a:r>
              <a:rPr lang="en-US" sz="2400">
                <a:solidFill>
                  <a:srgbClr val="FFFFFF"/>
                </a:solidFill>
                <a:latin typeface="Arial" charset="0"/>
                <a:cs typeface="Arial" charset="0"/>
              </a:rPr>
              <a:t>ORD</a:t>
            </a:r>
            <a:r>
              <a:rPr lang="en-US">
                <a:solidFill>
                  <a:srgbClr val="FFFFFF"/>
                </a:solidFill>
                <a:latin typeface="Arial" charset="0"/>
                <a:cs typeface="Arial" charset="0"/>
              </a:rPr>
              <a:t> how to deal with the Philistine army</a:t>
            </a:r>
          </a:p>
          <a:p>
            <a:pPr eaLnBrk="1" hangingPunct="1"/>
            <a:endParaRPr lang="en-US">
              <a:solidFill>
                <a:srgbClr val="FFFFFF"/>
              </a:solidFill>
              <a:latin typeface="Arial" charset="0"/>
              <a:cs typeface="Arial" charset="0"/>
            </a:endParaRPr>
          </a:p>
          <a:p>
            <a:pPr eaLnBrk="1" hangingPunct="1"/>
            <a:r>
              <a:rPr lang="en-US">
                <a:solidFill>
                  <a:srgbClr val="FFFFFF"/>
                </a:solidFill>
                <a:latin typeface="Arial" charset="0"/>
                <a:cs typeface="Arial" charset="0"/>
              </a:rPr>
              <a:t>- What did the L</a:t>
            </a:r>
            <a:r>
              <a:rPr lang="en-US" sz="2400">
                <a:solidFill>
                  <a:srgbClr val="FFFFFF"/>
                </a:solidFill>
                <a:latin typeface="Arial" charset="0"/>
                <a:cs typeface="Arial" charset="0"/>
              </a:rPr>
              <a:t>ORD</a:t>
            </a:r>
            <a:r>
              <a:rPr lang="en-US">
                <a:solidFill>
                  <a:srgbClr val="FFFFFF"/>
                </a:solidFill>
                <a:latin typeface="Arial" charset="0"/>
                <a:cs typeface="Arial" charset="0"/>
              </a:rPr>
              <a:t> say?</a:t>
            </a:r>
          </a:p>
        </p:txBody>
      </p:sp>
      <p:grpSp>
        <p:nvGrpSpPr>
          <p:cNvPr id="2" name="Group 12"/>
          <p:cNvGrpSpPr>
            <a:grpSpLocks/>
          </p:cNvGrpSpPr>
          <p:nvPr/>
        </p:nvGrpSpPr>
        <p:grpSpPr bwMode="auto">
          <a:xfrm>
            <a:off x="152400" y="1371600"/>
            <a:ext cx="4876800" cy="4114800"/>
            <a:chOff x="3264" y="1152"/>
            <a:chExt cx="2051" cy="1961"/>
          </a:xfrm>
        </p:grpSpPr>
        <p:pic>
          <p:nvPicPr>
            <p:cNvPr id="265222" name="Picture 9" descr="no-sig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64" y="1152"/>
              <a:ext cx="2051" cy="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3" name="WordArt 11"/>
            <p:cNvSpPr>
              <a:spLocks noChangeArrowheads="1" noChangeShapeType="1" noTextEdit="1"/>
            </p:cNvSpPr>
            <p:nvPr/>
          </p:nvSpPr>
          <p:spPr bwMode="auto">
            <a:xfrm>
              <a:off x="3648" y="1434"/>
              <a:ext cx="1344" cy="1350"/>
            </a:xfrm>
            <a:prstGeom prst="rect">
              <a:avLst/>
            </a:prstGeom>
          </p:spPr>
          <p:txBody>
            <a:bodyPr wrap="none" fromWordArt="1">
              <a:prstTxWarp prst="textSlantUp">
                <a:avLst>
                  <a:gd name="adj" fmla="val 55556"/>
                </a:avLst>
              </a:prstTxWarp>
            </a:bodyPr>
            <a:lstStyle/>
            <a:p>
              <a:r>
                <a:rPr lang="en-US" sz="3600" kern="10">
                  <a:ln w="9525" cap="sq">
                    <a:solidFill>
                      <a:srgbClr val="000000"/>
                    </a:solidFill>
                    <a:round/>
                    <a:headEnd/>
                    <a:tailEnd/>
                  </a:ln>
                  <a:solidFill>
                    <a:srgbClr val="993366"/>
                  </a:solidFill>
                  <a:latin typeface="Arial"/>
                  <a:ea typeface="Arial"/>
                  <a:cs typeface="Arial"/>
                </a:rPr>
                <a:t>Reply</a:t>
              </a:r>
            </a:p>
          </p:txBody>
        </p:sp>
      </p:grpSp>
      <p:sp>
        <p:nvSpPr>
          <p:cNvPr id="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rgbClr val="FFFFFF"/>
                </a:solidFill>
                <a:latin typeface="Arial"/>
                <a:ea typeface="+mn-ea"/>
                <a:cs typeface="Arial"/>
              </a:rPr>
              <a:t>199</a:t>
            </a:r>
          </a:p>
        </p:txBody>
      </p:sp>
      <p:sp>
        <p:nvSpPr>
          <p:cNvPr id="3" name="Title 2"/>
          <p:cNvSpPr>
            <a:spLocks noGrp="1"/>
          </p:cNvSpPr>
          <p:nvPr>
            <p:ph type="title" idx="4294967295"/>
          </p:nvPr>
        </p:nvSpPr>
        <p:spPr>
          <a:xfrm>
            <a:off x="0" y="115888"/>
            <a:ext cx="9144000" cy="1143000"/>
          </a:xfrm>
        </p:spPr>
        <p:txBody>
          <a:bodyPr/>
          <a:lstStyle/>
          <a:p>
            <a:pPr eaLnBrk="1" hangingPunct="1">
              <a:defRPr/>
            </a:pPr>
            <a:r>
              <a:rPr lang="en-US" kern="1200" dirty="0">
                <a:solidFill>
                  <a:srgbClr val="FFFFFF"/>
                </a:solidFill>
                <a:ea typeface="ＭＳ Ｐゴシック"/>
              </a:rPr>
              <a:t>Saul</a:t>
            </a:r>
            <a:r>
              <a:rPr lang="fr-FR" kern="1200" dirty="0">
                <a:solidFill>
                  <a:srgbClr val="FFFFFF"/>
                </a:solidFill>
                <a:ea typeface="ＭＳ Ｐゴシック"/>
              </a:rPr>
              <a:t>'</a:t>
            </a:r>
            <a:r>
              <a:rPr lang="en-US" kern="1200" dirty="0">
                <a:solidFill>
                  <a:srgbClr val="FFFFFF"/>
                </a:solidFill>
                <a:ea typeface="ＭＳ Ｐゴシック"/>
              </a:rPr>
              <a:t>s Final Decline!</a:t>
            </a:r>
            <a:endParaRPr lang="en-US" sz="6000"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p:cTn id="7" dur="500" fill="hold"/>
                                        <p:tgtEl>
                                          <p:spTgt spid="102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anim calcmode="lin" valueType="num">
                                      <p:cBhvr>
                                        <p:cTn id="13" dur="500" fill="hold"/>
                                        <p:tgtEl>
                                          <p:spTgt spid="1024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024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0243">
                                            <p:txEl>
                                              <p:pRg st="4" end="4"/>
                                            </p:txEl>
                                          </p:spTgt>
                                        </p:tgtEl>
                                        <p:attrNameLst>
                                          <p:attrName>style.visibility</p:attrName>
                                        </p:attrNameLst>
                                      </p:cBhvr>
                                      <p:to>
                                        <p:strVal val="visible"/>
                                      </p:to>
                                    </p:set>
                                    <p:anim calcmode="lin" valueType="num">
                                      <p:cBhvr>
                                        <p:cTn id="19" dur="500" fill="hold"/>
                                        <p:tgtEl>
                                          <p:spTgt spid="1024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1024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570" t="2377" r="3305" b="2527"/>
          <a:stretch/>
        </p:blipFill>
        <p:spPr>
          <a:xfrm>
            <a:off x="0" y="27384"/>
            <a:ext cx="9144000" cy="6858000"/>
          </a:xfrm>
          <a:prstGeom prst="rect">
            <a:avLst/>
          </a:prstGeom>
        </p:spPr>
      </p:pic>
      <p:sp>
        <p:nvSpPr>
          <p:cNvPr id="266242" name="Rectangle 4"/>
          <p:cNvSpPr>
            <a:spLocks noChangeArrowheads="1"/>
          </p:cNvSpPr>
          <p:nvPr/>
        </p:nvSpPr>
        <p:spPr bwMode="auto">
          <a:xfrm>
            <a:off x="6126163" y="6386830"/>
            <a:ext cx="3017837" cy="461963"/>
          </a:xfrm>
          <a:prstGeom prst="rect">
            <a:avLst/>
          </a:prstGeom>
          <a:solidFill>
            <a:srgbClr val="000000"/>
          </a:solidFill>
          <a:ln>
            <a:noFill/>
          </a:ln>
        </p:spPr>
        <p:txBody>
          <a:bodyPr>
            <a:spAutoFit/>
          </a:bodyPr>
          <a:lstStyle/>
          <a:p>
            <a:r>
              <a:rPr lang="en-US" sz="2400" i="1">
                <a:solidFill>
                  <a:srgbClr val="FFFFFF"/>
                </a:solidFill>
                <a:latin typeface="Arial" charset="0"/>
                <a:cs typeface="Arial" charset="0"/>
              </a:rPr>
              <a:t>1 Sam. 28</a:t>
            </a:r>
          </a:p>
        </p:txBody>
      </p:sp>
      <p:sp>
        <p:nvSpPr>
          <p:cNvPr id="141317" name="Text Box 5"/>
          <p:cNvSpPr txBox="1">
            <a:spLocks noChangeArrowheads="1"/>
          </p:cNvSpPr>
          <p:nvPr/>
        </p:nvSpPr>
        <p:spPr bwMode="auto">
          <a:xfrm>
            <a:off x="5292080" y="3212976"/>
            <a:ext cx="3429000" cy="283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3600">
                <a:solidFill>
                  <a:schemeClr val="bg1"/>
                </a:solidFill>
                <a:effectLst>
                  <a:glow rad="228600">
                    <a:schemeClr val="tx1"/>
                  </a:glow>
                </a:effectLst>
                <a:latin typeface="Arial" charset="0"/>
                <a:cs typeface="Arial" charset="0"/>
              </a:rPr>
              <a:t>Succumbed to</a:t>
            </a:r>
          </a:p>
          <a:p>
            <a:pPr eaLnBrk="1" hangingPunct="1"/>
            <a:r>
              <a:rPr lang="en-US" sz="3600">
                <a:solidFill>
                  <a:schemeClr val="bg1"/>
                </a:solidFill>
                <a:effectLst>
                  <a:glow rad="228600">
                    <a:schemeClr val="tx1"/>
                  </a:glow>
                </a:effectLst>
                <a:latin typeface="Arial" charset="0"/>
                <a:cs typeface="Arial" charset="0"/>
              </a:rPr>
              <a:t> idol worship</a:t>
            </a:r>
          </a:p>
          <a:p>
            <a:pPr eaLnBrk="1" hangingPunct="1"/>
            <a:endParaRPr lang="en-US" sz="3600">
              <a:solidFill>
                <a:schemeClr val="bg1"/>
              </a:solidFill>
              <a:effectLst>
                <a:glow rad="228600">
                  <a:schemeClr val="tx1"/>
                </a:glow>
              </a:effectLst>
              <a:latin typeface="Arial" charset="0"/>
              <a:cs typeface="Arial" charset="0"/>
            </a:endParaRPr>
          </a:p>
          <a:p>
            <a:pPr eaLnBrk="1" hangingPunct="1"/>
            <a:r>
              <a:rPr lang="en-US" sz="3600">
                <a:solidFill>
                  <a:schemeClr val="bg1"/>
                </a:solidFill>
                <a:effectLst>
                  <a:glow rad="228600">
                    <a:schemeClr val="tx1"/>
                  </a:glow>
                </a:effectLst>
                <a:latin typeface="Arial" charset="0"/>
                <a:cs typeface="Arial" charset="0"/>
              </a:rPr>
              <a:t>Disobeyed the L</a:t>
            </a:r>
            <a:r>
              <a:rPr lang="en-US" sz="3200">
                <a:solidFill>
                  <a:schemeClr val="bg1"/>
                </a:solidFill>
                <a:effectLst>
                  <a:glow rad="228600">
                    <a:schemeClr val="tx1"/>
                  </a:glow>
                </a:effectLst>
                <a:latin typeface="Arial" charset="0"/>
                <a:cs typeface="Arial" charset="0"/>
              </a:rPr>
              <a:t>ORD</a:t>
            </a:r>
            <a:r>
              <a:rPr lang="en-US" sz="3600">
                <a:solidFill>
                  <a:schemeClr val="bg1"/>
                </a:solidFill>
                <a:effectLst>
                  <a:glow rad="228600">
                    <a:schemeClr val="tx1"/>
                  </a:glow>
                </a:effectLst>
                <a:latin typeface="Arial" charset="0"/>
                <a:cs typeface="Arial" charset="0"/>
              </a:rPr>
              <a:t>!</a:t>
            </a: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lgn="r">
              <a:spcBef>
                <a:spcPct val="50000"/>
              </a:spcBef>
              <a:defRPr/>
            </a:pPr>
            <a:r>
              <a:rPr lang="en-US" sz="2400" dirty="0">
                <a:solidFill>
                  <a:srgbClr val="FFFFFF"/>
                </a:solidFill>
                <a:latin typeface="Arial"/>
                <a:ea typeface="+mn-ea"/>
                <a:cs typeface="Arial"/>
              </a:rPr>
              <a:t>199</a:t>
            </a:r>
          </a:p>
        </p:txBody>
      </p:sp>
      <p:sp>
        <p:nvSpPr>
          <p:cNvPr id="2" name="Title 1"/>
          <p:cNvSpPr>
            <a:spLocks noGrp="1"/>
          </p:cNvSpPr>
          <p:nvPr>
            <p:ph type="title" idx="4294967295"/>
          </p:nvPr>
        </p:nvSpPr>
        <p:spPr>
          <a:xfrm>
            <a:off x="0" y="44624"/>
            <a:ext cx="9144000" cy="936402"/>
          </a:xfrm>
        </p:spPr>
        <p:txBody>
          <a:bodyPr/>
          <a:lstStyle/>
          <a:p>
            <a:pPr>
              <a:defRPr/>
            </a:pPr>
            <a:r>
              <a:rPr lang="en-US" kern="1200" dirty="0">
                <a:solidFill>
                  <a:schemeClr val="bg1"/>
                </a:solidFill>
                <a:effectLst>
                  <a:glow rad="228600">
                    <a:schemeClr val="tx1"/>
                  </a:glow>
                </a:effectLst>
                <a:ea typeface="ＭＳ Ｐゴシック"/>
              </a:rPr>
              <a:t>Saul Consulted a Medium</a:t>
            </a:r>
            <a:endParaRPr lang="en-US" sz="5400" dirty="0">
              <a:solidFill>
                <a:schemeClr val="bg1"/>
              </a:solidFill>
              <a:effectLst>
                <a:glow rad="228600">
                  <a:schemeClr val="tx1"/>
                </a:glow>
              </a:effectLst>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1317"/>
                                        </p:tgtEl>
                                        <p:attrNameLst>
                                          <p:attrName>style.visibility</p:attrName>
                                        </p:attrNameLst>
                                      </p:cBhvr>
                                      <p:to>
                                        <p:strVal val="visible"/>
                                      </p:to>
                                    </p:set>
                                    <p:anim calcmode="lin" valueType="num">
                                      <p:cBhvr additive="base">
                                        <p:cTn id="7" dur="500" fill="hold"/>
                                        <p:tgtEl>
                                          <p:spTgt spid="141317"/>
                                        </p:tgtEl>
                                        <p:attrNameLst>
                                          <p:attrName>ppt_x</p:attrName>
                                        </p:attrNameLst>
                                      </p:cBhvr>
                                      <p:tavLst>
                                        <p:tav tm="0">
                                          <p:val>
                                            <p:strVal val="0-#ppt_w/2"/>
                                          </p:val>
                                        </p:tav>
                                        <p:tav tm="100000">
                                          <p:val>
                                            <p:strVal val="#ppt_x"/>
                                          </p:val>
                                        </p:tav>
                                      </p:tavLst>
                                    </p:anim>
                                    <p:anim calcmode="lin" valueType="num">
                                      <p:cBhvr additive="base">
                                        <p:cTn id="8" dur="500" fill="hold"/>
                                        <p:tgtEl>
                                          <p:spTgt spid="141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7"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pic>
        <p:nvPicPr>
          <p:cNvPr id="26726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64163"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The witch of </a:t>
            </a:r>
            <a:r>
              <a:rPr lang="en-US" dirty="0" err="1">
                <a:solidFill>
                  <a:schemeClr val="bg1"/>
                </a:solidFill>
                <a:effectLst>
                  <a:glow rad="228600">
                    <a:schemeClr val="tx1"/>
                  </a:glow>
                </a:effectLst>
                <a:ea typeface="ＭＳ Ｐゴシック" charset="0"/>
              </a:rPr>
              <a:t>Endor</a:t>
            </a:r>
            <a:r>
              <a:rPr lang="en-US" dirty="0">
                <a:solidFill>
                  <a:schemeClr val="bg1"/>
                </a:solidFill>
                <a:effectLst>
                  <a:glow rad="228600">
                    <a:schemeClr val="tx1"/>
                  </a:glow>
                </a:effectLst>
                <a:ea typeface="ＭＳ Ｐゴシック" charset="0"/>
              </a:rPr>
              <a:t> was a fake</a:t>
            </a:r>
            <a:endParaRPr lang="en-US" dirty="0">
              <a:effectLst>
                <a:glow rad="228600">
                  <a:schemeClr val="tx1"/>
                </a:glow>
              </a:effectLst>
              <a:ea typeface="ＭＳ Ｐゴシック" charset="0"/>
            </a:endParaRPr>
          </a:p>
        </p:txBody>
      </p:sp>
    </p:spTree>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13221</TotalTime>
  <Words>3904</Words>
  <Application>Microsoft Macintosh PowerPoint</Application>
  <PresentationFormat>On-screen Show (4:3)</PresentationFormat>
  <Paragraphs>702</Paragraphs>
  <Slides>122</Slides>
  <Notes>67</Notes>
  <HiddenSlides>0</HiddenSlides>
  <MMClips>0</MMClips>
  <ScaleCrop>false</ScaleCrop>
  <HeadingPairs>
    <vt:vector size="8" baseType="variant">
      <vt:variant>
        <vt:lpstr>Fonts Used</vt:lpstr>
      </vt:variant>
      <vt:variant>
        <vt:i4>11</vt:i4>
      </vt:variant>
      <vt:variant>
        <vt:lpstr>Theme</vt:lpstr>
      </vt:variant>
      <vt:variant>
        <vt:i4>12</vt:i4>
      </vt:variant>
      <vt:variant>
        <vt:lpstr>Slide Titles</vt:lpstr>
      </vt:variant>
      <vt:variant>
        <vt:i4>122</vt:i4>
      </vt:variant>
      <vt:variant>
        <vt:lpstr>Custom Shows</vt:lpstr>
      </vt:variant>
      <vt:variant>
        <vt:i4>1</vt:i4>
      </vt:variant>
    </vt:vector>
  </HeadingPairs>
  <TitlesOfParts>
    <vt:vector size="146" baseType="lpstr">
      <vt:lpstr>Arial</vt:lpstr>
      <vt:lpstr>Bauhaus 93</vt:lpstr>
      <vt:lpstr>Calibri</vt:lpstr>
      <vt:lpstr>Comic Sans MS</vt:lpstr>
      <vt:lpstr>Helvetica Neue Black Condensed</vt:lpstr>
      <vt:lpstr>Impact</vt:lpstr>
      <vt:lpstr>Times</vt:lpstr>
      <vt:lpstr>Times New Roman</vt:lpstr>
      <vt:lpstr>Tw Cen MT</vt:lpstr>
      <vt:lpstr>Wingdings</vt:lpstr>
      <vt:lpstr>Wingdings 2</vt:lpstr>
      <vt:lpstr>Default Design</vt:lpstr>
      <vt:lpstr>1_Expedition</vt:lpstr>
      <vt:lpstr>Median</vt:lpstr>
      <vt:lpstr>1_Default Design</vt:lpstr>
      <vt:lpstr>4_Default Design</vt:lpstr>
      <vt:lpstr>6_Default Design</vt:lpstr>
      <vt:lpstr>7_Default Design</vt:lpstr>
      <vt:lpstr>8_Default Design</vt:lpstr>
      <vt:lpstr>49_Blank Presentation</vt:lpstr>
      <vt:lpstr>2_Default Design</vt:lpstr>
      <vt:lpstr>10_Default Design</vt:lpstr>
      <vt:lpstr>Blank Presentation</vt:lpstr>
      <vt:lpstr>Be  Changed</vt:lpstr>
      <vt:lpstr>Change</vt:lpstr>
      <vt:lpstr>The only constant is change.</vt:lpstr>
      <vt:lpstr>I've seen this before: Combustion due to extreme resistance to change.</vt:lpstr>
      <vt:lpstr>What changes are you experiencing right now? </vt:lpstr>
      <vt:lpstr>Why does God cause change?</vt:lpstr>
      <vt:lpstr>Let's Study Through Scripture</vt:lpstr>
      <vt:lpstr>Morality &amp; Politics</vt:lpstr>
      <vt:lpstr>Key Word</vt:lpstr>
      <vt:lpstr>Genealogy of Perez</vt:lpstr>
      <vt:lpstr>Theme</vt:lpstr>
      <vt:lpstr>Purpose of this Book</vt:lpstr>
      <vt:lpstr>Change</vt:lpstr>
      <vt:lpstr>Why does God cause change?</vt:lpstr>
      <vt:lpstr>I. God had always planned to rule through Davidic kings.</vt:lpstr>
      <vt:lpstr>Theology of Judges-Ruth-Samuel</vt:lpstr>
      <vt:lpstr>Slides on  1 Samuel 1</vt:lpstr>
      <vt:lpstr>Transition #1</vt:lpstr>
      <vt:lpstr>Chapters 1–3 Focus</vt:lpstr>
      <vt:lpstr>One wife is enough!</vt:lpstr>
      <vt:lpstr>Barrenness in a Mother’s World</vt:lpstr>
      <vt:lpstr>Hannah Prays for a Son</vt:lpstr>
      <vt:lpstr>God knows our heart's prayers</vt:lpstr>
      <vt:lpstr>Slides on  1 Samuel 2</vt:lpstr>
      <vt:lpstr>God Answers</vt:lpstr>
      <vt:lpstr>Hannah Cares for Samuel</vt:lpstr>
      <vt:lpstr>Biographical Contrast by Interchange (1 Sam 1–12)</vt:lpstr>
      <vt:lpstr>Hannah brings Samuel to Eli</vt:lpstr>
      <vt:lpstr>Eli &amp; Samuel</vt:lpstr>
      <vt:lpstr>Slides on  1 Samuel 3</vt:lpstr>
      <vt:lpstr>The Boy Samuel</vt:lpstr>
      <vt:lpstr>Slides on  1 Samuel 4</vt:lpstr>
      <vt:lpstr>Transition from Samuel to Saul</vt:lpstr>
      <vt:lpstr>"And Samuel's word came to all Israel"  (1 Samuel 4:1 NIV)</vt:lpstr>
      <vt:lpstr>A Rough Start as Judge</vt:lpstr>
      <vt:lpstr>News Brought to Eli (1 Sam 4:18)</vt:lpstr>
      <vt:lpstr>Slides on  1 Samuel 5</vt:lpstr>
      <vt:lpstr>Dagan Shamed at Ashdod  (1 Samuel 5:4)</vt:lpstr>
      <vt:lpstr>Route of the Ark (1 Samuel 5)</vt:lpstr>
      <vt:lpstr>Slides on  1 Samuel 6</vt:lpstr>
      <vt:lpstr>What should Israel's next move be to protect the Ark of God?</vt:lpstr>
      <vt:lpstr>The Ark Returned</vt:lpstr>
      <vt:lpstr>Slides on  1 Samuel 7</vt:lpstr>
      <vt:lpstr>Samuel Subdues the Philistines at Mizpah (1 Samuel 7:2-17)</vt:lpstr>
      <vt:lpstr>Transition #2</vt:lpstr>
      <vt:lpstr>Slides on  1 Samuel 8</vt:lpstr>
      <vt:lpstr>Key Verse</vt:lpstr>
      <vt:lpstr>Who deserved the crown?</vt:lpstr>
      <vt:lpstr>Matthew: Christ as King</vt:lpstr>
      <vt:lpstr>The Rise of Saul (1 Sam. 8–12)</vt:lpstr>
      <vt:lpstr>Slides on  1 Samuel 9</vt:lpstr>
      <vt:lpstr>What kind of man was Saul?</vt:lpstr>
      <vt:lpstr>Slides on  1 Samuel 10</vt:lpstr>
      <vt:lpstr>Saul Anointed King</vt:lpstr>
      <vt:lpstr>Slides on  1 Samuel 11</vt:lpstr>
      <vt:lpstr>A Great Start as King</vt:lpstr>
      <vt:lpstr>Slides on  1 Samuel 12</vt:lpstr>
      <vt:lpstr>The Beginning of…</vt:lpstr>
      <vt:lpstr>Slides on  1 Samuel 13</vt:lpstr>
      <vt:lpstr>The Fall of Saul (13–15)</vt:lpstr>
      <vt:lpstr>Saul's excuses (1 Samuel 13)</vt:lpstr>
      <vt:lpstr>Slides on  1 Samuel 14</vt:lpstr>
      <vt:lpstr>Samuel, David &amp; Saul</vt:lpstr>
      <vt:lpstr>Slides on  1 Samuel 15</vt:lpstr>
      <vt:lpstr>Saul's Refusal to Destroy the Amalekites (1 Sam. 15)</vt:lpstr>
      <vt:lpstr>Transition #3 from Saul to David</vt:lpstr>
      <vt:lpstr>Slides on  1 Samuel 16</vt:lpstr>
      <vt:lpstr>The Rise of David (16–30)</vt:lpstr>
      <vt:lpstr>David's Sheep</vt:lpstr>
      <vt:lpstr>David's Courage</vt:lpstr>
      <vt:lpstr>Samuel Anointed David</vt:lpstr>
      <vt:lpstr>Who was David?</vt:lpstr>
      <vt:lpstr>God's Work in David</vt:lpstr>
      <vt:lpstr>Bethlehem </vt:lpstr>
      <vt:lpstr>Bethlehem </vt:lpstr>
      <vt:lpstr>David &amp; Saul</vt:lpstr>
      <vt:lpstr>David in the King's Court</vt:lpstr>
      <vt:lpstr>Slides on  1 Samuel 17</vt:lpstr>
      <vt:lpstr>David's Enemy</vt:lpstr>
      <vt:lpstr>David's Courage</vt:lpstr>
      <vt:lpstr>First Victory!</vt:lpstr>
      <vt:lpstr>Result: Philistines Flee</vt:lpstr>
      <vt:lpstr>Saul initially trusted David</vt:lpstr>
      <vt:lpstr>Slides on  1 Samuel 18</vt:lpstr>
      <vt:lpstr>David Beheads Goliath  (1 Sam 17:57)</vt:lpstr>
      <vt:lpstr>Jonathan &amp; David (1 Sam 18:1)</vt:lpstr>
      <vt:lpstr>Saul's Jealousy of David</vt:lpstr>
      <vt:lpstr>Saul distrusts David</vt:lpstr>
      <vt:lpstr>Paranoia</vt:lpstr>
      <vt:lpstr>David the Refugee</vt:lpstr>
      <vt:lpstr>Slides on  1 Samuel 19</vt:lpstr>
      <vt:lpstr>David the fugitive</vt:lpstr>
      <vt:lpstr>Slides on  1 Samuel 27</vt:lpstr>
      <vt:lpstr>A Tale of Three Kings</vt:lpstr>
      <vt:lpstr>David exults in God alone</vt:lpstr>
      <vt:lpstr>Slides on  1 Samuel 28</vt:lpstr>
      <vt:lpstr>Saul's Final Decline!</vt:lpstr>
      <vt:lpstr>Saul Consulted a Medium</vt:lpstr>
      <vt:lpstr>The witch of Endor was a fake</vt:lpstr>
      <vt:lpstr>Slides on  1 Samuel 29</vt:lpstr>
      <vt:lpstr>David Enlisted by Achish &amp; Rejected</vt:lpstr>
      <vt:lpstr>David Pretended to Befriend Philistines</vt:lpstr>
      <vt:lpstr>Slides on  1 Samuel 30</vt:lpstr>
      <vt:lpstr>David Pursues the Amalekites</vt:lpstr>
      <vt:lpstr>Slides on  1 Samuel 31</vt:lpstr>
      <vt:lpstr>Saul died with his sons Jonathan, Abinadab, and Malkishua (1 Sam. 31:2)</vt:lpstr>
      <vt:lpstr>Saul killed himself  (1 Sam. 31:4) but an Amalekite lied by saying he did it instead (2 Sam. 1:10)</vt:lpstr>
      <vt:lpstr>Saul's Body</vt:lpstr>
      <vt:lpstr>I. God had always planned to rule through Davidic kings.</vt:lpstr>
      <vt:lpstr>II. God initiates change to fulfill his plans for us.</vt:lpstr>
      <vt:lpstr>Sometimes change comes though our desire to be like the world </vt:lpstr>
      <vt:lpstr>The better way to change is for us to let God lead us </vt:lpstr>
      <vt:lpstr>"The world has yet to see what God can do through one man who is totally yielded to him"   —Dwight L. Moody— </vt:lpstr>
      <vt:lpstr>Why does God cause change?</vt:lpstr>
      <vt:lpstr>I. God had always planned to rule through Davidic kings.</vt:lpstr>
      <vt:lpstr>II. God initiates change to fulfill his plans for us.</vt:lpstr>
      <vt:lpstr>Be  Changed</vt:lpstr>
      <vt:lpstr>“The circumstances  we ask God  to change are often the circumstances  God is using  to change us.”  —Max Lucado—</vt:lpstr>
      <vt:lpstr>If nothing ever changed, there'd be no butterflies. —Unknown</vt:lpstr>
      <vt:lpstr>LORD I come to  YOU ———————— Let my  HEART be changed</vt:lpstr>
      <vt:lpstr>Black</vt:lpstr>
      <vt:lpstr>OT Preaching link at BibleStudyDownloads.org</vt:lpstr>
      <vt:lpstr>Custom Show 1</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 Hwee Ping</dc:creator>
  <cp:lastModifiedBy>Rick Griffith</cp:lastModifiedBy>
  <cp:revision>680</cp:revision>
  <dcterms:created xsi:type="dcterms:W3CDTF">2009-08-25T03:06:31Z</dcterms:created>
  <dcterms:modified xsi:type="dcterms:W3CDTF">2021-10-15T17:48:13Z</dcterms:modified>
</cp:coreProperties>
</file>